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theme/theme2.xml" ContentType="application/vnd.openxmlformats-officedocument.theme+xml"/>
  <Override PartName="/ppt/slides/slide2.xml" ContentType="application/vnd.openxmlformats-officedocument.presentationml.slide+xml"/>
  <Override PartName="/ppt/media/audio3.bin" ContentType="audio/unknown"/>
  <Override PartName="/docProps/app.xml" ContentType="application/vnd.openxmlformats-officedocument.extended-properties+xml"/>
  <Override PartName="/ppt/theme/theme3.xml" ContentType="application/vnd.openxmlformats-officedocument.theme+xml"/>
  <Override PartName="/ppt/media/audio5.bin" ContentType="audio/unknown"/>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Default Extension="wmf" ContentType="image/x-wmf"/>
  <Override PartName="/ppt/notesSlides/notesSlide4.xml" ContentType="application/vnd.openxmlformats-officedocument.presentationml.notesSlide+xml"/>
  <Override PartName="/ppt/handoutMasters/handoutMaster1.xml" ContentType="application/vnd.openxmlformats-officedocument.presentationml.handoutMaster+xml"/>
  <Override PartName="/ppt/media/audio2.bin" ContentType="audio/unknown"/>
  <Override PartName="/ppt/media/audio1.bin" ContentType="audio/unknown"/>
  <Override PartName="/ppt/notesSlides/notesSlide6.xml" ContentType="application/vnd.openxmlformats-officedocument.presentationml.notes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Override PartName="/ppt/media/audio4.bin" ContentType="audio/unknown"/>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Default Extension="bin" ContentType="application/vnd.openxmlformats-officedocument.presentationml.printerSettings"/>
  <Default Extension="rels" ContentType="application/vnd.openxmlformats-package.relationships+xml"/>
  <Override PartName="/ppt/slides/slide6.xml" ContentType="application/vnd.openxmlformats-officedocument.presentationml.slide+xml"/>
  <Default Extension="pdf" ContentType="application/pdf"/>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9"/>
  </p:notesMasterIdLst>
  <p:handoutMasterIdLst>
    <p:handoutMasterId r:id="rId10"/>
  </p:handoutMasterIdLst>
  <p:sldIdLst>
    <p:sldId id="256" r:id="rId2"/>
    <p:sldId id="257" r:id="rId3"/>
    <p:sldId id="258" r:id="rId4"/>
    <p:sldId id="262" r:id="rId5"/>
    <p:sldId id="259" r:id="rId6"/>
    <p:sldId id="260" r:id="rId7"/>
    <p:sldId id="261"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67" d="100"/>
          <a:sy n="67" d="100"/>
        </p:scale>
        <p:origin x="-110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4" Type="http://schemas.openxmlformats.org/officeDocument/2006/relationships/theme" Target="theme/theme1.xml"/><Relationship Id="rId4" Type="http://schemas.openxmlformats.org/officeDocument/2006/relationships/slide" Target="slides/slide3.xml"/><Relationship Id="rId7" Type="http://schemas.openxmlformats.org/officeDocument/2006/relationships/slide" Target="slides/slide6.xml"/><Relationship Id="rId11" Type="http://schemas.openxmlformats.org/officeDocument/2006/relationships/printerSettings" Target="printerSettings/printerSettings1.bin"/><Relationship Id="rId1" Type="http://schemas.openxmlformats.org/officeDocument/2006/relationships/slideMaster" Target="slideMasters/slideMaster1.xml"/><Relationship Id="rId6" Type="http://schemas.openxmlformats.org/officeDocument/2006/relationships/slide" Target="slides/slide5.xml"/><Relationship Id="rId8" Type="http://schemas.openxmlformats.org/officeDocument/2006/relationships/slide" Target="slides/slide7.xml"/><Relationship Id="rId13" Type="http://schemas.openxmlformats.org/officeDocument/2006/relationships/viewProps" Target="viewProps.xml"/><Relationship Id="rId1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2" Type="http://schemas.openxmlformats.org/officeDocument/2006/relationships/presProps" Target="presProps.xml"/><Relationship Id="rId2" Type="http://schemas.openxmlformats.org/officeDocument/2006/relationships/slide" Target="slides/slide1.xml"/><Relationship Id="rId9"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E0FAF37-56A2-C94C-BB60-608D87A1BE39}" type="datetimeFigureOut">
              <a:rPr lang="en-US" smtClean="0"/>
              <a:t>7/18/10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96EDB28-7C41-304A-96B5-BB80FE9AFD05}" type="slidenum">
              <a:rPr lang="en-US" smtClean="0"/>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C7C697-E46D-5249-98B8-241226F26C42}" type="datetimeFigureOut">
              <a:rPr lang="en-US" smtClean="0"/>
              <a:pPr/>
              <a:t>7/18/10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5310A0-1A30-EB4B-B411-3D7D163D3530}"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Hello</a:t>
            </a:r>
            <a:r>
              <a:rPr lang="en-US" baseline="0" dirty="0" smtClean="0"/>
              <a:t> students.  My name is Shelley Swartz.  I am your Family and Consumer </a:t>
            </a:r>
            <a:r>
              <a:rPr lang="en-US" baseline="0" dirty="0" smtClean="0"/>
              <a:t>Sciences Teacher.  This class is a nine week elective class, where you will learn many important things you will use forever in your life.  </a:t>
            </a:r>
            <a:r>
              <a:rPr lang="en-US" baseline="0" dirty="0" smtClean="0"/>
              <a:t>You may from time to time hear people call this class </a:t>
            </a:r>
            <a:r>
              <a:rPr lang="en-US" baseline="0" dirty="0" smtClean="0"/>
              <a:t>FCS, which is a quick way of saying Family and Consumer Sciences.  </a:t>
            </a:r>
            <a:r>
              <a:rPr lang="en-US" baseline="0" dirty="0" smtClean="0"/>
              <a:t>As we move forward in our journey of learning, you can all call me Ms. S.</a:t>
            </a:r>
            <a:endParaRPr lang="en-US" dirty="0"/>
          </a:p>
        </p:txBody>
      </p:sp>
      <p:sp>
        <p:nvSpPr>
          <p:cNvPr id="4" name="Slide Number Placeholder 3"/>
          <p:cNvSpPr>
            <a:spLocks noGrp="1"/>
          </p:cNvSpPr>
          <p:nvPr>
            <p:ph type="sldNum" sz="quarter" idx="10"/>
          </p:nvPr>
        </p:nvSpPr>
        <p:spPr/>
        <p:txBody>
          <a:bodyPr/>
          <a:lstStyle/>
          <a:p>
            <a:fld id="{475310A0-1A30-EB4B-B411-3D7D163D3530}" type="slidenum">
              <a:rPr lang="en-US" smtClean="0"/>
              <a:pPr/>
              <a:t>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My</a:t>
            </a:r>
            <a:r>
              <a:rPr lang="en-US" baseline="0" dirty="0" smtClean="0"/>
              <a:t> animals are both 13 years old.  I got them within months of each other, so they are like best friends.  My cat’s name is </a:t>
            </a:r>
            <a:r>
              <a:rPr lang="en-US" baseline="0" dirty="0" smtClean="0"/>
              <a:t>Gwennie the wonder kitty </a:t>
            </a:r>
            <a:r>
              <a:rPr lang="en-US" baseline="0" dirty="0" smtClean="0"/>
              <a:t>and my dog’s name is </a:t>
            </a:r>
            <a:r>
              <a:rPr lang="en-US" baseline="0" dirty="0" smtClean="0"/>
              <a:t>Jack, short for Jack-o-lantern (he was born on Halloween).  I really love to read a variety of books.  Right now, I am reading the Four Agreements.  </a:t>
            </a:r>
            <a:endParaRPr lang="en-US" dirty="0"/>
          </a:p>
        </p:txBody>
      </p:sp>
      <p:sp>
        <p:nvSpPr>
          <p:cNvPr id="4" name="Slide Number Placeholder 3"/>
          <p:cNvSpPr>
            <a:spLocks noGrp="1"/>
          </p:cNvSpPr>
          <p:nvPr>
            <p:ph type="sldNum" sz="quarter" idx="10"/>
          </p:nvPr>
        </p:nvSpPr>
        <p:spPr/>
        <p:txBody>
          <a:bodyPr/>
          <a:lstStyle/>
          <a:p>
            <a:fld id="{475310A0-1A30-EB4B-B411-3D7D163D3530}" type="slidenum">
              <a:rPr lang="en-US" smtClean="0"/>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 also love NATURE.  I love to go on walks and camp a lot in the summer.  One of my favorite places to camp is Indian Caves, which is in the Southeast corner of Nebraska.  Lastly, I am very passionate about helping people.  This is my little sister Aleigha.  I have been her “big” for the last four years.  I also like to volunteer in the kitchen at the People’s City Mission.</a:t>
            </a:r>
            <a:endParaRPr lang="en-US" dirty="0"/>
          </a:p>
        </p:txBody>
      </p:sp>
      <p:sp>
        <p:nvSpPr>
          <p:cNvPr id="4" name="Slide Number Placeholder 3"/>
          <p:cNvSpPr>
            <a:spLocks noGrp="1"/>
          </p:cNvSpPr>
          <p:nvPr>
            <p:ph type="sldNum" sz="quarter" idx="10"/>
          </p:nvPr>
        </p:nvSpPr>
        <p:spPr/>
        <p:txBody>
          <a:bodyPr/>
          <a:lstStyle/>
          <a:p>
            <a:fld id="{475310A0-1A30-EB4B-B411-3D7D163D3530}"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Learning something new is one of the coolest things in the world.</a:t>
            </a:r>
            <a:r>
              <a:rPr lang="en-US" baseline="0" dirty="0" smtClean="0"/>
              <a:t>  I have always LOVED learning.  I have my Bachelor’s degree in Human Resources and Family Science and a Master’s Degree in Child, Youth and Family Studies.  I decided to become a teacher because I love teaching new things to students and also love learning from </a:t>
            </a:r>
            <a:r>
              <a:rPr lang="en-US" baseline="0" dirty="0" smtClean="0"/>
              <a:t>students.  I believe in FCS.  What you learn in this classroom will stay with you as an adult.  I learned how to cook in my FCS class as a seventh grader and still use those skills today.</a:t>
            </a:r>
            <a:endParaRPr lang="en-US" dirty="0"/>
          </a:p>
        </p:txBody>
      </p:sp>
      <p:sp>
        <p:nvSpPr>
          <p:cNvPr id="4" name="Slide Number Placeholder 3"/>
          <p:cNvSpPr>
            <a:spLocks noGrp="1"/>
          </p:cNvSpPr>
          <p:nvPr>
            <p:ph type="sldNum" sz="quarter" idx="10"/>
          </p:nvPr>
        </p:nvSpPr>
        <p:spPr/>
        <p:txBody>
          <a:bodyPr/>
          <a:lstStyle/>
          <a:p>
            <a:fld id="{475310A0-1A30-EB4B-B411-3D7D163D3530}"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of the things</a:t>
            </a:r>
            <a:r>
              <a:rPr lang="en-US" baseline="0" dirty="0" smtClean="0"/>
              <a:t> we will learn about in this class might already be very familiar to you.  We are also going to </a:t>
            </a:r>
            <a:r>
              <a:rPr lang="en-US" baseline="0" dirty="0" smtClean="0"/>
              <a:t>cover things you have never done before.  We will learn about things like cooking, sewing, different careers, relationships, healthy bodies, and so much more.  There are lot of fun hands on learning opportunities.   Also, what you put into this class is what you get out of it, meaning what you walk away with in your head and your grade.  You might not make the tastiest muffins, but if you try and don’t give up, you will do well.   </a:t>
            </a:r>
            <a:endParaRPr lang="en-US" dirty="0"/>
          </a:p>
        </p:txBody>
      </p:sp>
      <p:sp>
        <p:nvSpPr>
          <p:cNvPr id="4" name="Slide Number Placeholder 3"/>
          <p:cNvSpPr>
            <a:spLocks noGrp="1"/>
          </p:cNvSpPr>
          <p:nvPr>
            <p:ph type="sldNum" sz="quarter" idx="10"/>
          </p:nvPr>
        </p:nvSpPr>
        <p:spPr/>
        <p:txBody>
          <a:bodyPr/>
          <a:lstStyle/>
          <a:p>
            <a:fld id="{475310A0-1A30-EB4B-B411-3D7D163D3530}"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Just know that you can always</a:t>
            </a:r>
            <a:r>
              <a:rPr lang="en-US" baseline="0" dirty="0" smtClean="0"/>
              <a:t> come to me and talk about concerns you have in the class or just to say hi.  My door is always open after school until 4:30.  Also remember that you are fully capable of doing everything in this class, you just have to try and stay positive.</a:t>
            </a:r>
            <a:endParaRPr lang="en-US" dirty="0"/>
          </a:p>
        </p:txBody>
      </p:sp>
      <p:sp>
        <p:nvSpPr>
          <p:cNvPr id="4" name="Slide Number Placeholder 3"/>
          <p:cNvSpPr>
            <a:spLocks noGrp="1"/>
          </p:cNvSpPr>
          <p:nvPr>
            <p:ph type="sldNum" sz="quarter" idx="10"/>
          </p:nvPr>
        </p:nvSpPr>
        <p:spPr/>
        <p:txBody>
          <a:bodyPr/>
          <a:lstStyle/>
          <a:p>
            <a:fld id="{475310A0-1A30-EB4B-B411-3D7D163D3530}" type="slidenum">
              <a:rPr lang="en-US" smtClean="0"/>
              <a:pPr/>
              <a:t>7</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3B8B00-5F8E-C84E-BC06-A861CC45F098}" type="slidenum">
              <a:rPr lang="en-US" smtClean="0"/>
              <a:pPr/>
              <a:t>‹#›</a:t>
            </a:fld>
            <a:endParaRPr lang="en-US" dirty="0"/>
          </a:p>
        </p:txBody>
      </p:sp>
    </p:spTree>
  </p:cSld>
  <p:clrMapOvr>
    <a:masterClrMapping/>
  </p:clrMapOvr>
  <p:transition spd="slow">
    <p:pull dir="lu"/>
  </p:transition>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3B8B00-5F8E-C84E-BC06-A861CC45F098}" type="slidenum">
              <a:rPr lang="en-US" smtClean="0"/>
              <a:pPr/>
              <a:t>‹#›</a:t>
            </a:fld>
            <a:endParaRPr lang="en-US" dirty="0"/>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Tree>
  </p:cSld>
  <p:clrMapOvr>
    <a:masterClrMapping/>
  </p:clrMapOvr>
  <p:transition spd="slow">
    <p:pull dir="lu"/>
  </p:transition>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3B8B00-5F8E-C84E-BC06-A861CC45F098}" type="slidenum">
              <a:rPr lang="en-US" smtClean="0"/>
              <a:pPr/>
              <a:t>‹#›</a:t>
            </a:fld>
            <a:endParaRPr lang="en-US" dirty="0"/>
          </a:p>
        </p:txBody>
      </p:sp>
    </p:spTree>
  </p:cSld>
  <p:clrMapOvr>
    <a:masterClrMapping/>
  </p:clrMapOvr>
  <p:transition spd="slow">
    <p:pull dir="lu"/>
  </p:transition>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3B8B00-5F8E-C84E-BC06-A861CC45F098}" type="slidenum">
              <a:rPr lang="en-US" smtClean="0"/>
              <a:pPr/>
              <a:t>‹#›</a:t>
            </a:fld>
            <a:endParaRPr lang="en-US" dirty="0"/>
          </a:p>
        </p:txBody>
      </p:sp>
    </p:spTree>
  </p:cSld>
  <p:clrMapOvr>
    <a:masterClrMapping/>
  </p:clrMapOvr>
  <p:transition spd="slow">
    <p:pull dir="lu"/>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3B8B00-5F8E-C84E-BC06-A861CC45F098}" type="slidenum">
              <a:rPr lang="en-US" smtClean="0"/>
              <a:pPr/>
              <a:t>‹#›</a:t>
            </a:fld>
            <a:endParaRPr lang="en-US" dirty="0"/>
          </a:p>
        </p:txBody>
      </p:sp>
    </p:spTree>
  </p:cSld>
  <p:clrMapOvr>
    <a:masterClrMapping/>
  </p:clrMapOvr>
  <p:transition spd="slow">
    <p:pull dir="lu"/>
  </p:transition>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3B8B00-5F8E-C84E-BC06-A861CC45F098}" type="slidenum">
              <a:rPr lang="en-US" smtClean="0"/>
              <a:pPr/>
              <a:t>‹#›</a:t>
            </a:fld>
            <a:endParaRPr lang="en-US" dirty="0"/>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Tree>
  </p:cSld>
  <p:clrMapOvr>
    <a:masterClrMapping/>
  </p:clrMapOvr>
  <p:transition spd="slow">
    <p:pull dir="lu"/>
  </p:transition>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23B8B00-5F8E-C84E-BC06-A861CC45F098}" type="slidenum">
              <a:rPr lang="en-US" smtClean="0"/>
              <a:pPr/>
              <a:t>‹#›</a:t>
            </a:fld>
            <a:endParaRPr lang="en-US" dirty="0"/>
          </a:p>
        </p:txBody>
      </p:sp>
    </p:spTree>
  </p:cSld>
  <p:clrMapOvr>
    <a:masterClrMapping/>
  </p:clrMapOvr>
  <p:transition spd="slow">
    <p:pull dir="lu"/>
  </p:transition>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3B8B00-5F8E-C84E-BC06-A861CC45F098}" type="slidenum">
              <a:rPr lang="en-US" smtClean="0"/>
              <a:pPr/>
              <a:t>‹#›</a:t>
            </a:fld>
            <a:endParaRPr lang="en-US" dirty="0"/>
          </a:p>
        </p:txBody>
      </p:sp>
    </p:spTree>
  </p:cSld>
  <p:clrMapOvr>
    <a:masterClrMapping/>
  </p:clrMapOvr>
  <p:transition spd="slow">
    <p:pull dir="lu"/>
  </p:transition>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23B8B00-5F8E-C84E-BC06-A861CC45F098}" type="slidenum">
              <a:rPr lang="en-US" smtClean="0"/>
              <a:pPr/>
              <a:t>‹#›</a:t>
            </a:fld>
            <a:endParaRPr lang="en-US" dirty="0"/>
          </a:p>
        </p:txBody>
      </p:sp>
    </p:spTree>
  </p:cSld>
  <p:clrMapOvr>
    <a:masterClrMapping/>
  </p:clrMapOvr>
  <p:transition spd="slow">
    <p:pull dir="lu"/>
  </p:transition>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23B8B00-5F8E-C84E-BC06-A861CC45F098}" type="slidenum">
              <a:rPr lang="en-US" smtClean="0"/>
              <a:pPr/>
              <a:t>‹#›</a:t>
            </a:fld>
            <a:endParaRPr lang="en-US" dirty="0"/>
          </a:p>
        </p:txBody>
      </p:sp>
    </p:spTree>
  </p:cSld>
  <p:clrMapOvr>
    <a:masterClrMapping/>
  </p:clrMapOvr>
  <p:transition spd="slow">
    <p:pull dir="lu"/>
  </p:transition>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23B8B00-5F8E-C84E-BC06-A861CC45F098}" type="slidenum">
              <a:rPr lang="en-US" smtClean="0"/>
              <a:pPr/>
              <a:t>‹#›</a:t>
            </a:fld>
            <a:endParaRPr lang="en-US" dirty="0"/>
          </a:p>
        </p:txBody>
      </p:sp>
    </p:spTree>
  </p:cSld>
  <p:clrMapOvr>
    <a:masterClrMapping/>
  </p:clrMapOvr>
  <p:transition spd="slow">
    <p:pull dir="lu"/>
  </p:transition>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EE1933-125B-3A41-806B-D43FC68464B3}" type="datetimeFigureOut">
              <a:rPr lang="en-US" smtClean="0"/>
              <a:pPr/>
              <a:t>7/18/10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23B8B00-5F8E-C84E-BC06-A861CC45F098}" type="slidenum">
              <a:rPr lang="en-US" smtClean="0"/>
              <a:pPr/>
              <a:t>‹#›</a:t>
            </a:fld>
            <a:endParaRPr lang="en-US" dirty="0"/>
          </a:p>
        </p:txBody>
      </p:sp>
    </p:spTree>
  </p:cSld>
  <p:clrMapOvr>
    <a:masterClrMapping/>
  </p:clrMapOvr>
  <p:transition spd="slow">
    <p:pull dir="lu"/>
  </p:transition>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theme" Target="../theme/theme1.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slideLayout" Target="../slideLayouts/slideLayout12.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F1EE1933-125B-3A41-806B-D43FC68464B3}" type="datetimeFigureOut">
              <a:rPr lang="en-US" smtClean="0"/>
              <a:pPr/>
              <a:t>7/18/10</a:t>
            </a:fld>
            <a:endParaRPr lang="en-US" dirty="0"/>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dirty="0"/>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D23B8B00-5F8E-C84E-BC06-A861CC45F09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p:pull dir="lu"/>
  </p:transition>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eg"/><Relationship Id="rId5" Type="http://schemas.openxmlformats.org/officeDocument/2006/relationships/image" Target="../media/image4.wmf"/></Relationships>
</file>

<file path=ppt/slides/_rels/slide4.xml.rels><?xml version="1.0" encoding="UTF-8" standalone="yes"?>
<Relationships xmlns="http://schemas.openxmlformats.org/package/2006/relationships"><Relationship Id="rId4" Type="http://schemas.openxmlformats.org/officeDocument/2006/relationships/audio" Target="../media/audio3.bin"/><Relationship Id="rId5" Type="http://schemas.openxmlformats.org/officeDocument/2006/relationships/image" Target="../media/image5.jpeg"/><Relationship Id="rId7" Type="http://schemas.openxmlformats.org/officeDocument/2006/relationships/image" Target="file://localhost/Users/shelleyswartz/Downloads/0608081714.jpg"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audio" Target="../media/audio2.bin"/><Relationship Id="rId6" Type="http://schemas.openxmlformats.org/officeDocument/2006/relationships/image" Target="../media/image6.jpeg"/></Relationships>
</file>

<file path=ppt/slides/_rels/slide5.xml.rels><?xml version="1.0" encoding="UTF-8" standalone="yes"?>
<Relationships xmlns="http://schemas.openxmlformats.org/package/2006/relationships"><Relationship Id="rId4" Type="http://schemas.openxmlformats.org/officeDocument/2006/relationships/image" Target="../media/image7.pdf"/><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audio" Target="../media/audio4.bin"/><Relationship Id="rId5"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audio" Target="../media/audio5.bin"/><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image" Target="../media/image9.png"/><Relationship Id="rId1" Type="http://schemas.openxmlformats.org/officeDocument/2006/relationships/video" Target="file://localhost/Users/shelleyswartz/Music/iTunes/iTunes%20Music/Bob%20Marley%20&amp;%20The%20Wailers/Legend/04%20Three%20Little%20Birds.m4a" TargetMode="External"/><Relationship Id="rId2" Type="http://schemas.openxmlformats.org/officeDocument/2006/relationships/slideLayout" Target="../slideLayouts/slideLayout2.xml"/><Relationship Id="rId3"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5000" dirty="0" smtClean="0">
                <a:ln w="28575" cap="flat" cmpd="sng" algn="ctr">
                  <a:solidFill>
                    <a:schemeClr val="tx2">
                      <a:lumMod val="90000"/>
                      <a:lumOff val="10000"/>
                    </a:schemeClr>
                  </a:solidFill>
                  <a:prstDash val="solid"/>
                  <a:round/>
                  <a:headEnd type="none" w="med" len="med"/>
                  <a:tailEnd type="none" w="med" len="med"/>
                </a:ln>
                <a:solidFill>
                  <a:schemeClr val="bg2">
                    <a:lumMod val="50000"/>
                  </a:schemeClr>
                </a:solidFill>
                <a:latin typeface="Marker Felt"/>
                <a:cs typeface="Marker Felt"/>
              </a:rPr>
              <a:t>Lights, Camera, Action</a:t>
            </a:r>
            <a:endParaRPr lang="en-US" sz="5000" dirty="0">
              <a:ln w="28575" cap="flat" cmpd="sng" algn="ctr">
                <a:solidFill>
                  <a:schemeClr val="tx2">
                    <a:lumMod val="90000"/>
                    <a:lumOff val="10000"/>
                  </a:schemeClr>
                </a:solidFill>
                <a:prstDash val="solid"/>
                <a:round/>
                <a:headEnd type="none" w="med" len="med"/>
                <a:tailEnd type="none" w="med" len="med"/>
              </a:ln>
              <a:solidFill>
                <a:schemeClr val="bg2">
                  <a:lumMod val="50000"/>
                </a:schemeClr>
              </a:solidFill>
              <a:latin typeface="Marker Felt"/>
              <a:cs typeface="Marker Felt"/>
            </a:endParaRPr>
          </a:p>
        </p:txBody>
      </p:sp>
      <p:sp>
        <p:nvSpPr>
          <p:cNvPr id="3" name="Subtitle 2"/>
          <p:cNvSpPr>
            <a:spLocks noGrp="1"/>
          </p:cNvSpPr>
          <p:nvPr>
            <p:ph type="subTitle" idx="1"/>
          </p:nvPr>
        </p:nvSpPr>
        <p:spPr/>
        <p:txBody>
          <a:bodyPr>
            <a:normAutofit/>
          </a:bodyPr>
          <a:lstStyle/>
          <a:p>
            <a:r>
              <a:rPr lang="en-US" sz="2400" dirty="0" smtClean="0">
                <a:solidFill>
                  <a:schemeClr val="tx1"/>
                </a:solidFill>
                <a:latin typeface="Handwriting - Dakota"/>
                <a:cs typeface="Handwriting - Dakota"/>
              </a:rPr>
              <a:t>A short presentation about your teacher</a:t>
            </a:r>
            <a:endParaRPr lang="en-US" sz="2400" dirty="0">
              <a:solidFill>
                <a:schemeClr val="tx1"/>
              </a:solidFill>
              <a:latin typeface="Handwriting - Dakota"/>
              <a:cs typeface="Handwriting - Dakota"/>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ppt_w</p:attrName>
                                        </p:attrNameLst>
                                      </p:cBhvr>
                                      <p:tavLst>
                                        <p:tav tm="0" fmla="#ppt_w*sin(2.5*pi*$)">
                                          <p:val>
                                            <p:fltVal val="0"/>
                                          </p:val>
                                        </p:tav>
                                        <p:tav tm="100000">
                                          <p:val>
                                            <p:fltVal val="1"/>
                                          </p:val>
                                        </p:tav>
                                      </p:tavLst>
                                    </p:anim>
                                    <p:anim calcmode="lin" valueType="num">
                                      <p:cBhvr>
                                        <p:cTn id="9" dur="1000" fill="hold"/>
                                        <p:tgtEl>
                                          <p:spTgt spid="2"/>
                                        </p:tgtEl>
                                        <p:attrNameLst>
                                          <p:attrName>ppt_h</p:attrName>
                                        </p:attrNameLst>
                                      </p:cBhvr>
                                      <p:tavLst>
                                        <p:tav tm="0">
                                          <p:val>
                                            <p:strVal val="#ppt_h"/>
                                          </p:val>
                                        </p:tav>
                                        <p:tav tm="100000">
                                          <p:val>
                                            <p:strVal val="#ppt_h"/>
                                          </p:val>
                                        </p:tav>
                                      </p:tavLst>
                                    </p:anim>
                                  </p:childTnLst>
                                </p:cTn>
                              </p:par>
                            </p:childTnLst>
                          </p:cTn>
                        </p:par>
                        <p:par>
                          <p:cTn id="10" fill="hold">
                            <p:stCondLst>
                              <p:cond delay="2900"/>
                            </p:stCondLst>
                            <p:childTnLst>
                              <p:par>
                                <p:cTn id="11" presetID="25"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6"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3">
                                            <p:txEl>
                                              <p:pRg st="0" end="0"/>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2" name="Applause"/>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b"/>
          <a:lstStyle/>
          <a:p>
            <a:pPr algn="l"/>
            <a:r>
              <a:rPr lang="en-US" sz="6000" b="1" dirty="0" smtClean="0">
                <a:latin typeface="Marker Felt"/>
                <a:cs typeface="Marker Felt"/>
              </a:rPr>
              <a:t>Hello</a:t>
            </a:r>
            <a:endParaRPr lang="en-US" sz="6000" b="1" dirty="0">
              <a:latin typeface="Marker Felt"/>
              <a:cs typeface="Marker Felt"/>
            </a:endParaRPr>
          </a:p>
        </p:txBody>
      </p:sp>
      <p:sp>
        <p:nvSpPr>
          <p:cNvPr id="3" name="Content Placeholder 2"/>
          <p:cNvSpPr>
            <a:spLocks noGrp="1"/>
          </p:cNvSpPr>
          <p:nvPr>
            <p:ph idx="1"/>
          </p:nvPr>
        </p:nvSpPr>
        <p:spPr>
          <a:xfrm>
            <a:off x="549275" y="2070276"/>
            <a:ext cx="8042276" cy="940150"/>
          </a:xfrm>
        </p:spPr>
        <p:txBody>
          <a:bodyPr>
            <a:normAutofit/>
          </a:bodyPr>
          <a:lstStyle/>
          <a:p>
            <a:pPr>
              <a:buNone/>
            </a:pPr>
            <a:r>
              <a:rPr lang="en-US" sz="4400" b="1" dirty="0" smtClean="0">
                <a:solidFill>
                  <a:schemeClr val="tx1"/>
                </a:solidFill>
                <a:latin typeface="Handwriting - Dakota"/>
                <a:cs typeface="Handwriting - Dakota"/>
              </a:rPr>
              <a:t>My name is Shelley Swartz </a:t>
            </a:r>
          </a:p>
        </p:txBody>
      </p:sp>
      <p:sp>
        <p:nvSpPr>
          <p:cNvPr id="4" name="TextBox 3"/>
          <p:cNvSpPr txBox="1"/>
          <p:nvPr/>
        </p:nvSpPr>
        <p:spPr>
          <a:xfrm>
            <a:off x="549275" y="4467374"/>
            <a:ext cx="7222770" cy="1046440"/>
          </a:xfrm>
          <a:prstGeom prst="rect">
            <a:avLst/>
          </a:prstGeom>
          <a:noFill/>
        </p:spPr>
        <p:txBody>
          <a:bodyPr wrap="square" rtlCol="0">
            <a:spAutoFit/>
          </a:bodyPr>
          <a:lstStyle/>
          <a:p>
            <a:r>
              <a:rPr lang="en-US" sz="4400" dirty="0" smtClean="0">
                <a:solidFill>
                  <a:srgbClr val="000000"/>
                </a:solidFill>
                <a:latin typeface="Handwriting - Dakota"/>
                <a:cs typeface="Handwriting - Dakota"/>
              </a:rPr>
              <a:t>Please call me Ms. S</a:t>
            </a:r>
          </a:p>
          <a:p>
            <a:endParaRPr lang="en-US" dirty="0"/>
          </a:p>
        </p:txBody>
      </p:sp>
      <p:sp>
        <p:nvSpPr>
          <p:cNvPr id="5" name="TextBox 4"/>
          <p:cNvSpPr txBox="1"/>
          <p:nvPr/>
        </p:nvSpPr>
        <p:spPr>
          <a:xfrm>
            <a:off x="549275" y="3333591"/>
            <a:ext cx="7222770" cy="615553"/>
          </a:xfrm>
          <a:prstGeom prst="rect">
            <a:avLst/>
          </a:prstGeom>
          <a:noFill/>
        </p:spPr>
        <p:txBody>
          <a:bodyPr wrap="square" rtlCol="0">
            <a:spAutoFit/>
          </a:bodyPr>
          <a:lstStyle/>
          <a:p>
            <a:pPr algn="ctr"/>
            <a:r>
              <a:rPr lang="en-US" sz="3400" b="1" dirty="0" smtClean="0">
                <a:ln>
                  <a:solidFill>
                    <a:schemeClr val="accent1">
                      <a:lumMod val="50000"/>
                    </a:schemeClr>
                  </a:solidFill>
                </a:ln>
                <a:solidFill>
                  <a:schemeClr val="accent1">
                    <a:lumMod val="75000"/>
                  </a:schemeClr>
                </a:solidFill>
                <a:latin typeface="Marker Felt"/>
                <a:cs typeface="Marker Felt"/>
              </a:rPr>
              <a:t>Family and Consumer Sciences (FCS) </a:t>
            </a:r>
            <a:endParaRPr lang="en-US" sz="3400" b="1" dirty="0">
              <a:ln>
                <a:solidFill>
                  <a:schemeClr val="accent1">
                    <a:lumMod val="50000"/>
                  </a:schemeClr>
                </a:solidFill>
              </a:ln>
              <a:solidFill>
                <a:schemeClr val="accent1">
                  <a:lumMod val="75000"/>
                </a:schemeClr>
              </a:solidFill>
              <a:latin typeface="Marker Felt"/>
              <a:cs typeface="Marker Felt"/>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1" presetClass="entr" presetSubtype="0" fill="hold" grpId="1" nodeType="afterEffect">
                                  <p:stCondLst>
                                    <p:cond delay="0"/>
                                  </p:stCondLst>
                                  <p:iterate type="lt">
                                    <p:tmPct val="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155" decel="100000"/>
                                        <p:tgtEl>
                                          <p:spTgt spid="3">
                                            <p:txEl>
                                              <p:pRg st="0" end="0"/>
                                            </p:txEl>
                                          </p:spTgt>
                                        </p:tgtEl>
                                      </p:cBhvr>
                                    </p:animEffect>
                                    <p:animScale>
                                      <p:cBhvr>
                                        <p:cTn id="13" dur="1155" decel="100000"/>
                                        <p:tgtEl>
                                          <p:spTgt spid="3">
                                            <p:txEl>
                                              <p:pRg st="0" end="0"/>
                                            </p:txEl>
                                          </p:spTgt>
                                        </p:tgtEl>
                                      </p:cBhvr>
                                      <p:from x="10000" y="10000"/>
                                      <p:to x="200000" y="450000"/>
                                    </p:animScale>
                                    <p:animScale>
                                      <p:cBhvr>
                                        <p:cTn id="14" dur="1845" accel="100000" fill="hold">
                                          <p:stCondLst>
                                            <p:cond delay="1155"/>
                                          </p:stCondLst>
                                        </p:cTn>
                                        <p:tgtEl>
                                          <p:spTgt spid="3">
                                            <p:txEl>
                                              <p:pRg st="0" end="0"/>
                                            </p:txEl>
                                          </p:spTgt>
                                        </p:tgtEl>
                                      </p:cBhvr>
                                      <p:from x="200000" y="450000"/>
                                      <p:to x="100000" y="100000"/>
                                    </p:animScale>
                                    <p:set>
                                      <p:cBhvr>
                                        <p:cTn id="15" dur="1155" fill="hold"/>
                                        <p:tgtEl>
                                          <p:spTgt spid="3">
                                            <p:txEl>
                                              <p:pRg st="0" end="0"/>
                                            </p:txEl>
                                          </p:spTgt>
                                        </p:tgtEl>
                                        <p:attrNameLst>
                                          <p:attrName>ppt_x</p:attrName>
                                        </p:attrNameLst>
                                      </p:cBhvr>
                                      <p:to>
                                        <p:strVal val="(0.5)"/>
                                      </p:to>
                                    </p:set>
                                    <p:anim from="(0.5)" to="(#ppt_x)" calcmode="lin" valueType="num">
                                      <p:cBhvr>
                                        <p:cTn id="16" dur="1845" accel="100000" fill="hold">
                                          <p:stCondLst>
                                            <p:cond delay="1155"/>
                                          </p:stCondLst>
                                        </p:cTn>
                                        <p:tgtEl>
                                          <p:spTgt spid="3">
                                            <p:txEl>
                                              <p:pRg st="0" end="0"/>
                                            </p:txEl>
                                          </p:spTgt>
                                        </p:tgtEl>
                                        <p:attrNameLst>
                                          <p:attrName>ppt_x</p:attrName>
                                        </p:attrNameLst>
                                      </p:cBhvr>
                                    </p:anim>
                                    <p:set>
                                      <p:cBhvr>
                                        <p:cTn id="17" dur="1155" fill="hold"/>
                                        <p:tgtEl>
                                          <p:spTgt spid="3">
                                            <p:txEl>
                                              <p:pRg st="0" end="0"/>
                                            </p:txEl>
                                          </p:spTgt>
                                        </p:tgtEl>
                                        <p:attrNameLst>
                                          <p:attrName>ppt_y</p:attrName>
                                        </p:attrNameLst>
                                      </p:cBhvr>
                                      <p:to>
                                        <p:strVal val="(#ppt_y+0.4)"/>
                                      </p:to>
                                    </p:set>
                                    <p:anim from="(#ppt_y+0.4)" to="(#ppt_y)" calcmode="lin" valueType="num">
                                      <p:cBhvr>
                                        <p:cTn id="18" dur="1845" accel="100000" fill="hold">
                                          <p:stCondLst>
                                            <p:cond delay="1155"/>
                                          </p:stCondLst>
                                        </p:cTn>
                                        <p:tgtEl>
                                          <p:spTgt spid="3">
                                            <p:txEl>
                                              <p:pRg st="0" end="0"/>
                                            </p:txEl>
                                          </p:spTgt>
                                        </p:tgtEl>
                                        <p:attrNameLst>
                                          <p:attrName>ppt_y</p:attrName>
                                        </p:attrNameLst>
                                      </p:cBhvr>
                                    </p:anim>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2000"/>
                                        <p:tgtEl>
                                          <p:spTgt spid="5"/>
                                        </p:tgtEl>
                                      </p:cBhvr>
                                    </p:animEffect>
                                    <p:anim calcmode="lin" valueType="num">
                                      <p:cBhvr>
                                        <p:cTn id="24" dur="2000" fill="hold"/>
                                        <p:tgtEl>
                                          <p:spTgt spid="5"/>
                                        </p:tgtEl>
                                        <p:attrNameLst>
                                          <p:attrName>ppt_x</p:attrName>
                                        </p:attrNameLst>
                                      </p:cBhvr>
                                      <p:tavLst>
                                        <p:tav tm="0">
                                          <p:val>
                                            <p:strVal val="#ppt_x"/>
                                          </p:val>
                                        </p:tav>
                                        <p:tav tm="100000">
                                          <p:val>
                                            <p:strVal val="#ppt_x"/>
                                          </p:val>
                                        </p:tav>
                                      </p:tavLst>
                                    </p:anim>
                                    <p:anim calcmode="lin" valueType="num">
                                      <p:cBhvr>
                                        <p:cTn id="25" dur="2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7" presetClass="entr" presetSubtype="0" fill="hold" grpId="0" nodeType="clickEffect">
                                  <p:stCondLst>
                                    <p:cond delay="0"/>
                                  </p:stCondLst>
                                  <p:iterate type="lt">
                                    <p:tmPct val="0"/>
                                  </p:iterate>
                                  <p:childTnLst>
                                    <p:set>
                                      <p:cBhvr>
                                        <p:cTn id="29" dur="1" fill="hold">
                                          <p:stCondLst>
                                            <p:cond delay="0"/>
                                          </p:stCondLst>
                                        </p:cTn>
                                        <p:tgtEl>
                                          <p:spTgt spid="4"/>
                                        </p:tgtEl>
                                        <p:attrNameLst>
                                          <p:attrName>style.visibility</p:attrName>
                                        </p:attrNameLst>
                                      </p:cBhvr>
                                      <p:to>
                                        <p:strVal val="visible"/>
                                      </p:to>
                                    </p:set>
                                    <p:animEffect transition="in" filter="fade">
                                      <p:cBhvr>
                                        <p:cTn id="30" dur="2000"/>
                                        <p:tgtEl>
                                          <p:spTgt spid="4"/>
                                        </p:tgtEl>
                                      </p:cBhvr>
                                    </p:animEffect>
                                    <p:anim calcmode="lin" valueType="num">
                                      <p:cBhvr>
                                        <p:cTn id="31" dur="2000" fill="hold"/>
                                        <p:tgtEl>
                                          <p:spTgt spid="4"/>
                                        </p:tgtEl>
                                        <p:attrNameLst>
                                          <p:attrName>ppt_x</p:attrName>
                                        </p:attrNameLst>
                                      </p:cBhvr>
                                      <p:tavLst>
                                        <p:tav tm="0">
                                          <p:val>
                                            <p:strVal val="#ppt_x"/>
                                          </p:val>
                                        </p:tav>
                                        <p:tav tm="100000">
                                          <p:val>
                                            <p:strVal val="#ppt_x"/>
                                          </p:val>
                                        </p:tav>
                                      </p:tavLst>
                                    </p:anim>
                                    <p:anim calcmode="lin" valueType="num">
                                      <p:cBhvr>
                                        <p:cTn id="32" dur="2000" fill="hold"/>
                                        <p:tgtEl>
                                          <p:spTgt spid="4"/>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36" presetClass="emph" presetSubtype="0" fill="hold" grpId="1" nodeType="afterEffect">
                                  <p:stCondLst>
                                    <p:cond delay="0"/>
                                  </p:stCondLst>
                                  <p:iterate type="lt">
                                    <p:tmPct val="10000"/>
                                  </p:iterate>
                                  <p:childTnLst>
                                    <p:animScale>
                                      <p:cBhvr>
                                        <p:cTn id="35" dur="250" autoRev="1" fill="hold">
                                          <p:stCondLst>
                                            <p:cond delay="0"/>
                                          </p:stCondLst>
                                        </p:cTn>
                                        <p:tgtEl>
                                          <p:spTgt spid="4"/>
                                        </p:tgtEl>
                                      </p:cBhvr>
                                      <p:to x="80000" y="100000"/>
                                    </p:animScale>
                                    <p:anim by="(#ppt_w*0.10)" calcmode="lin" valueType="num">
                                      <p:cBhvr>
                                        <p:cTn id="36" dur="250" autoRev="1" fill="hold">
                                          <p:stCondLst>
                                            <p:cond delay="0"/>
                                          </p:stCondLst>
                                        </p:cTn>
                                        <p:tgtEl>
                                          <p:spTgt spid="4"/>
                                        </p:tgtEl>
                                        <p:attrNameLst>
                                          <p:attrName>ppt_x</p:attrName>
                                        </p:attrNameLst>
                                      </p:cBhvr>
                                    </p:anim>
                                    <p:anim by="(-#ppt_w*0.10)" calcmode="lin" valueType="num">
                                      <p:cBhvr>
                                        <p:cTn id="37" dur="250" autoRev="1" fill="hold">
                                          <p:stCondLst>
                                            <p:cond delay="0"/>
                                          </p:stCondLst>
                                        </p:cTn>
                                        <p:tgtEl>
                                          <p:spTgt spid="4"/>
                                        </p:tgtEl>
                                        <p:attrNameLst>
                                          <p:attrName>ppt_y</p:attrName>
                                        </p:attrNameLst>
                                      </p:cBhvr>
                                    </p:anim>
                                    <p:animRot by="-480000">
                                      <p:cBhvr>
                                        <p:cTn id="38" dur="250"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build="p"/>
      <p:bldP spid="4" grpId="0"/>
      <p:bldP spid="4" grpId="1"/>
      <p:bldP spid="5"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1" dirty="0" smtClean="0">
                <a:latin typeface="Marker Felt"/>
                <a:cs typeface="Marker Felt"/>
              </a:rPr>
              <a:t>A bit about ME</a:t>
            </a:r>
            <a:endParaRPr lang="en-US" sz="6000" b="1" dirty="0">
              <a:latin typeface="Marker Felt"/>
              <a:cs typeface="Marker Felt"/>
            </a:endParaRPr>
          </a:p>
        </p:txBody>
      </p:sp>
      <p:sp>
        <p:nvSpPr>
          <p:cNvPr id="3" name="Content Placeholder 2"/>
          <p:cNvSpPr>
            <a:spLocks noGrp="1"/>
          </p:cNvSpPr>
          <p:nvPr>
            <p:ph idx="1"/>
          </p:nvPr>
        </p:nvSpPr>
        <p:spPr>
          <a:xfrm>
            <a:off x="1565274" y="2488977"/>
            <a:ext cx="6140739" cy="1094055"/>
          </a:xfrm>
        </p:spPr>
        <p:txBody>
          <a:bodyPr>
            <a:noAutofit/>
          </a:bodyPr>
          <a:lstStyle/>
          <a:p>
            <a:pPr>
              <a:buNone/>
            </a:pPr>
            <a:r>
              <a:rPr lang="en-US" sz="4400" b="1" dirty="0" smtClean="0">
                <a:solidFill>
                  <a:srgbClr val="000000"/>
                </a:solidFill>
                <a:latin typeface="Handwriting - Dakota"/>
                <a:cs typeface="Handwriting - Dakota"/>
              </a:rPr>
              <a:t>I have a dog </a:t>
            </a:r>
            <a:r>
              <a:rPr lang="en-US" sz="4400" b="1" dirty="0" smtClean="0">
                <a:solidFill>
                  <a:srgbClr val="000000"/>
                </a:solidFill>
                <a:latin typeface="Handwriting - Dakota"/>
                <a:cs typeface="Handwriting - Dakota"/>
              </a:rPr>
              <a:t>and cat</a:t>
            </a:r>
            <a:endParaRPr lang="en-US" sz="4400" b="1" dirty="0">
              <a:solidFill>
                <a:srgbClr val="000000"/>
              </a:solidFill>
              <a:latin typeface="Handwriting - Dakota"/>
              <a:cs typeface="Handwriting - Dakota"/>
            </a:endParaRPr>
          </a:p>
        </p:txBody>
      </p:sp>
      <p:pic>
        <p:nvPicPr>
          <p:cNvPr id="4" name="Picture 3" descr="Photo 1.jpg"/>
          <p:cNvPicPr>
            <a:picLocks noChangeAspect="1"/>
          </p:cNvPicPr>
          <p:nvPr/>
        </p:nvPicPr>
        <p:blipFill>
          <a:blip r:embed="rId3"/>
          <a:stretch>
            <a:fillRect/>
          </a:stretch>
        </p:blipFill>
        <p:spPr>
          <a:xfrm>
            <a:off x="7398325" y="2488977"/>
            <a:ext cx="1437986" cy="13773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descr="0530081739.jpg"/>
          <p:cNvPicPr>
            <a:picLocks noChangeAspect="1"/>
          </p:cNvPicPr>
          <p:nvPr/>
        </p:nvPicPr>
        <p:blipFill>
          <a:blip r:embed="rId4"/>
          <a:stretch>
            <a:fillRect/>
          </a:stretch>
        </p:blipFill>
        <p:spPr>
          <a:xfrm>
            <a:off x="213748" y="2488977"/>
            <a:ext cx="1351527" cy="13773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p:cNvSpPr txBox="1"/>
          <p:nvPr/>
        </p:nvSpPr>
        <p:spPr>
          <a:xfrm>
            <a:off x="1565275" y="4398220"/>
            <a:ext cx="6140738" cy="769441"/>
          </a:xfrm>
          <a:prstGeom prst="rect">
            <a:avLst/>
          </a:prstGeom>
          <a:noFill/>
        </p:spPr>
        <p:txBody>
          <a:bodyPr wrap="square" rtlCol="0">
            <a:spAutoFit/>
          </a:bodyPr>
          <a:lstStyle/>
          <a:p>
            <a:r>
              <a:rPr lang="en-US" sz="4400" dirty="0" smtClean="0">
                <a:latin typeface="Handwriting - Dakota"/>
                <a:cs typeface="Handwriting - Dakota"/>
              </a:rPr>
              <a:t>I love</a:t>
            </a:r>
            <a:r>
              <a:rPr lang="en-US" sz="4400" dirty="0" smtClean="0">
                <a:latin typeface="Handwriting - Dakota"/>
                <a:cs typeface="Handwriting - Dakota"/>
              </a:rPr>
              <a:t> </a:t>
            </a:r>
            <a:r>
              <a:rPr lang="en-US" sz="4400" dirty="0" smtClean="0">
                <a:latin typeface="Handwriting - Dakota"/>
                <a:cs typeface="Handwriting - Dakota"/>
              </a:rPr>
              <a:t>to read books</a:t>
            </a:r>
            <a:endParaRPr lang="en-US" sz="4400" b="1" dirty="0">
              <a:latin typeface="Handwriting - Dakota"/>
              <a:cs typeface="Handwriting - Dakota"/>
            </a:endParaRPr>
          </a:p>
        </p:txBody>
      </p:sp>
      <p:pic>
        <p:nvPicPr>
          <p:cNvPr id="7" name="Picture 6"/>
          <p:cNvPicPr>
            <a:picLocks noChangeAspect="1"/>
          </p:cNvPicPr>
          <p:nvPr/>
        </p:nvPicPr>
        <p:blipFill>
          <a:blip r:embed="rId5"/>
          <a:stretch>
            <a:fillRect/>
          </a:stretch>
        </p:blipFill>
        <p:spPr>
          <a:xfrm>
            <a:off x="549275" y="5044551"/>
            <a:ext cx="1016000" cy="977900"/>
          </a:xfrm>
          <a:prstGeom prst="rect">
            <a:avLst/>
          </a:prstGeom>
        </p:spPr>
      </p:pic>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7" presetClass="entr" presetSubtype="0"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0"/>
                                        <p:tgtEl>
                                          <p:spTgt spid="3">
                                            <p:txEl>
                                              <p:pRg st="0" end="0"/>
                                            </p:txEl>
                                          </p:spTgt>
                                        </p:tgtEl>
                                      </p:cBhvr>
                                    </p:animEffect>
                                    <p:anim calcmode="lin" valueType="num">
                                      <p:cBhvr>
                                        <p:cTn id="13"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4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fltVal val="0"/>
                                          </p:val>
                                        </p:tav>
                                        <p:tav tm="100000">
                                          <p:val>
                                            <p:strVal val="#ppt_w"/>
                                          </p:val>
                                        </p:tav>
                                      </p:tavLst>
                                    </p:anim>
                                    <p:anim calcmode="lin" valueType="num">
                                      <p:cBhvr>
                                        <p:cTn id="19" dur="1000" fill="hold"/>
                                        <p:tgtEl>
                                          <p:spTgt spid="4"/>
                                        </p:tgtEl>
                                        <p:attrNameLst>
                                          <p:attrName>ppt_h</p:attrName>
                                        </p:attrNameLst>
                                      </p:cBhvr>
                                      <p:tavLst>
                                        <p:tav tm="0">
                                          <p:val>
                                            <p:fltVal val="0"/>
                                          </p:val>
                                        </p:tav>
                                        <p:tav tm="100000">
                                          <p:val>
                                            <p:strVal val="#ppt_h"/>
                                          </p:val>
                                        </p:tav>
                                      </p:tavLst>
                                    </p:anim>
                                    <p:anim calcmode="lin" valueType="num">
                                      <p:cBhvr>
                                        <p:cTn id="20" dur="1000" fill="hold"/>
                                        <p:tgtEl>
                                          <p:spTgt spid="4"/>
                                        </p:tgtEl>
                                        <p:attrNameLst>
                                          <p:attrName>style.rotation</p:attrName>
                                        </p:attrNameLst>
                                      </p:cBhvr>
                                      <p:tavLst>
                                        <p:tav tm="0">
                                          <p:val>
                                            <p:fltVal val="90"/>
                                          </p:val>
                                        </p:tav>
                                        <p:tav tm="100000">
                                          <p:val>
                                            <p:fltVal val="0"/>
                                          </p:val>
                                        </p:tav>
                                      </p:tavLst>
                                    </p:anim>
                                    <p:animEffect transition="in" filter="fade">
                                      <p:cBhvr>
                                        <p:cTn id="21" dur="1000"/>
                                        <p:tgtEl>
                                          <p:spTgt spid="4"/>
                                        </p:tgtEl>
                                      </p:cBhvr>
                                    </p:animEffect>
                                  </p:childTnLst>
                                </p:cTn>
                              </p:par>
                              <p:par>
                                <p:cTn id="22" presetID="31" presetClass="entr" presetSubtype="0" fill="hold" nodeType="withEffect">
                                  <p:stCondLst>
                                    <p:cond delay="0"/>
                                  </p:stCondLst>
                                  <p:iterate type="lt">
                                    <p:tmPct val="5000"/>
                                  </p:iterate>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grpId="0" nodeType="clickEffect">
                                  <p:stCondLst>
                                    <p:cond delay="0"/>
                                  </p:stCondLst>
                                  <p:iterate type="lt">
                                    <p:tmPct val="0"/>
                                  </p:iterate>
                                  <p:childTnLst>
                                    <p:set>
                                      <p:cBhvr>
                                        <p:cTn id="31" dur="1" fill="hold">
                                          <p:stCondLst>
                                            <p:cond delay="0"/>
                                          </p:stCondLst>
                                        </p:cTn>
                                        <p:tgtEl>
                                          <p:spTgt spid="6"/>
                                        </p:tgtEl>
                                        <p:attrNameLst>
                                          <p:attrName>style.visibility</p:attrName>
                                        </p:attrNameLst>
                                      </p:cBhvr>
                                      <p:to>
                                        <p:strVal val="visible"/>
                                      </p:to>
                                    </p:set>
                                    <p:animEffect transition="in" filter="fade">
                                      <p:cBhvr>
                                        <p:cTn id="32" dur="2000"/>
                                        <p:tgtEl>
                                          <p:spTgt spid="6"/>
                                        </p:tgtEl>
                                      </p:cBhvr>
                                    </p:animEffect>
                                    <p:anim calcmode="lin" valueType="num">
                                      <p:cBhvr>
                                        <p:cTn id="33" dur="2000" fill="hold"/>
                                        <p:tgtEl>
                                          <p:spTgt spid="6"/>
                                        </p:tgtEl>
                                        <p:attrNameLst>
                                          <p:attrName>ppt_x</p:attrName>
                                        </p:attrNameLst>
                                      </p:cBhvr>
                                      <p:tavLst>
                                        <p:tav tm="0">
                                          <p:val>
                                            <p:strVal val="#ppt_x"/>
                                          </p:val>
                                        </p:tav>
                                        <p:tav tm="100000">
                                          <p:val>
                                            <p:strVal val="#ppt_x"/>
                                          </p:val>
                                        </p:tav>
                                      </p:tavLst>
                                    </p:anim>
                                    <p:anim calcmode="lin" valueType="num">
                                      <p:cBhvr>
                                        <p:cTn id="34" dur="2000" fill="hold"/>
                                        <p:tgtEl>
                                          <p:spTgt spid="6"/>
                                        </p:tgtEl>
                                        <p:attrNameLst>
                                          <p:attrName>ppt_y</p:attrName>
                                        </p:attrNameLst>
                                      </p:cBhvr>
                                      <p:tavLst>
                                        <p:tav tm="0">
                                          <p:val>
                                            <p:strVal val="#ppt_y-.1"/>
                                          </p:val>
                                        </p:tav>
                                        <p:tav tm="100000">
                                          <p:val>
                                            <p:strVal val="#ppt_y"/>
                                          </p:val>
                                        </p:tav>
                                      </p:tavLst>
                                    </p:anim>
                                  </p:childTnLst>
                                </p:cTn>
                              </p:par>
                              <p:par>
                                <p:cTn id="35" presetID="26"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80">
                                          <p:stCondLst>
                                            <p:cond delay="0"/>
                                          </p:stCondLst>
                                        </p:cTn>
                                        <p:tgtEl>
                                          <p:spTgt spid="7"/>
                                        </p:tgtEl>
                                      </p:cBhvr>
                                    </p:animEffect>
                                    <p:anim calcmode="lin" valueType="num">
                                      <p:cBhvr>
                                        <p:cTn id="3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3" dur="26">
                                          <p:stCondLst>
                                            <p:cond delay="650"/>
                                          </p:stCondLst>
                                        </p:cTn>
                                        <p:tgtEl>
                                          <p:spTgt spid="7"/>
                                        </p:tgtEl>
                                      </p:cBhvr>
                                      <p:to x="100000" y="60000"/>
                                    </p:animScale>
                                    <p:animScale>
                                      <p:cBhvr>
                                        <p:cTn id="44" dur="166" decel="50000">
                                          <p:stCondLst>
                                            <p:cond delay="676"/>
                                          </p:stCondLst>
                                        </p:cTn>
                                        <p:tgtEl>
                                          <p:spTgt spid="7"/>
                                        </p:tgtEl>
                                      </p:cBhvr>
                                      <p:to x="100000" y="100000"/>
                                    </p:animScale>
                                    <p:animScale>
                                      <p:cBhvr>
                                        <p:cTn id="45" dur="26">
                                          <p:stCondLst>
                                            <p:cond delay="1312"/>
                                          </p:stCondLst>
                                        </p:cTn>
                                        <p:tgtEl>
                                          <p:spTgt spid="7"/>
                                        </p:tgtEl>
                                      </p:cBhvr>
                                      <p:to x="100000" y="80000"/>
                                    </p:animScale>
                                    <p:animScale>
                                      <p:cBhvr>
                                        <p:cTn id="46" dur="166" decel="50000">
                                          <p:stCondLst>
                                            <p:cond delay="1338"/>
                                          </p:stCondLst>
                                        </p:cTn>
                                        <p:tgtEl>
                                          <p:spTgt spid="7"/>
                                        </p:tgtEl>
                                      </p:cBhvr>
                                      <p:to x="100000" y="100000"/>
                                    </p:animScale>
                                    <p:animScale>
                                      <p:cBhvr>
                                        <p:cTn id="47" dur="26">
                                          <p:stCondLst>
                                            <p:cond delay="1642"/>
                                          </p:stCondLst>
                                        </p:cTn>
                                        <p:tgtEl>
                                          <p:spTgt spid="7"/>
                                        </p:tgtEl>
                                      </p:cBhvr>
                                      <p:to x="100000" y="90000"/>
                                    </p:animScale>
                                    <p:animScale>
                                      <p:cBhvr>
                                        <p:cTn id="48" dur="166" decel="50000">
                                          <p:stCondLst>
                                            <p:cond delay="1668"/>
                                          </p:stCondLst>
                                        </p:cTn>
                                        <p:tgtEl>
                                          <p:spTgt spid="7"/>
                                        </p:tgtEl>
                                      </p:cBhvr>
                                      <p:to x="100000" y="100000"/>
                                    </p:animScale>
                                    <p:animScale>
                                      <p:cBhvr>
                                        <p:cTn id="49" dur="26">
                                          <p:stCondLst>
                                            <p:cond delay="1808"/>
                                          </p:stCondLst>
                                        </p:cTn>
                                        <p:tgtEl>
                                          <p:spTgt spid="7"/>
                                        </p:tgtEl>
                                      </p:cBhvr>
                                      <p:to x="100000" y="95000"/>
                                    </p:animScale>
                                    <p:animScale>
                                      <p:cBhvr>
                                        <p:cTn id="50" dur="166" decel="50000">
                                          <p:stCondLst>
                                            <p:cond delay="1834"/>
                                          </p:stCondLst>
                                        </p:cTn>
                                        <p:tgtEl>
                                          <p:spTgt spid="7"/>
                                        </p:tgtEl>
                                      </p:cBhvr>
                                      <p:to x="100000" y="100000"/>
                                    </p:animScale>
                                  </p:childTnLst>
                                </p:cTn>
                              </p:par>
                            </p:childTnLst>
                          </p:cTn>
                        </p:par>
                        <p:par>
                          <p:cTn id="51" fill="hold">
                            <p:stCondLst>
                              <p:cond delay="2000"/>
                            </p:stCondLst>
                            <p:childTnLst>
                              <p:par>
                                <p:cTn id="52" presetID="0" presetClass="path" presetSubtype="0" accel="50000" decel="50000" fill="hold" nodeType="afterEffect">
                                  <p:stCondLst>
                                    <p:cond delay="0"/>
                                  </p:stCondLst>
                                  <p:childTnLst>
                                    <p:animMotion origin="layout" path="M -0.00157 0.09415 C 0.08565 0.07819 0.17286 0.06246 0.18936 0.04997 C 0.20587 0.03748 0.1018 0.00417 0.09798 0.01944 C 0.09416 0.0347 0.11761 0.13325 0.16643 0.14111 C 0.21525 0.14898 0.35215 0.06501 0.39054 0.06639 C 0.42894 0.06778 0.41539 0.14967 0.3968 0.14921 C 0.37821 0.14874 0.28544 0.093 0.27849 0.06362 C 0.27154 0.03424 0.30316 -0.01596 0.35528 -0.02752 C 0.4074 -0.03909 0.53231 -0.03331 0.59173 -0.00532 C 0.65114 0.02267 0.68102 0.14111 0.71212 0.14111 C 0.74322 0.14111 0.76077 0.06778 0.77849 -0.00532 " pathEditMode="relative" rAng="0" ptsTypes="aaaaaaaaaaA">
                                      <p:cBhvr>
                                        <p:cTn id="53" dur="3000" fill="hold"/>
                                        <p:tgtEl>
                                          <p:spTgt spid="7"/>
                                        </p:tgtEl>
                                        <p:attrNameLst>
                                          <p:attrName>ppt_x</p:attrName>
                                          <p:attrName>ppt_y</p:attrName>
                                        </p:attrNameLst>
                                      </p:cBhvr>
                                      <p:rCtr x="390" y="-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6000" b="1" dirty="0" smtClean="0">
                <a:latin typeface="Marker Felt"/>
                <a:cs typeface="Marker Felt"/>
              </a:rPr>
              <a:t>Other passions</a:t>
            </a:r>
            <a:endParaRPr lang="en-US" sz="6000" b="1" dirty="0">
              <a:latin typeface="Marker Felt"/>
              <a:cs typeface="Marker Felt"/>
            </a:endParaRPr>
          </a:p>
        </p:txBody>
      </p:sp>
      <p:sp>
        <p:nvSpPr>
          <p:cNvPr id="3" name="Content Placeholder 2"/>
          <p:cNvSpPr>
            <a:spLocks noGrp="1"/>
          </p:cNvSpPr>
          <p:nvPr>
            <p:ph idx="1"/>
          </p:nvPr>
        </p:nvSpPr>
        <p:spPr>
          <a:xfrm>
            <a:off x="7279183" y="4701545"/>
            <a:ext cx="1312368" cy="1242056"/>
          </a:xfrm>
        </p:spPr>
        <p:txBody>
          <a:bodyPr>
            <a:normAutofit/>
          </a:bodyPr>
          <a:lstStyle/>
          <a:p>
            <a:pPr>
              <a:buNone/>
            </a:pPr>
            <a:r>
              <a:rPr lang="en-US" sz="3600" dirty="0" smtClean="0">
                <a:latin typeface="Handwriting - Dakota"/>
                <a:cs typeface="Handwriting - Dakota"/>
              </a:rPr>
              <a:t> </a:t>
            </a:r>
            <a:endParaRPr lang="en-US" sz="3600" dirty="0">
              <a:latin typeface="Handwriting - Dakota"/>
              <a:cs typeface="Handwriting - Dakota"/>
            </a:endParaRPr>
          </a:p>
        </p:txBody>
      </p:sp>
      <p:pic>
        <p:nvPicPr>
          <p:cNvPr id="4" name="Picture 3"/>
          <p:cNvPicPr>
            <a:picLocks noChangeAspect="1"/>
          </p:cNvPicPr>
          <p:nvPr/>
        </p:nvPicPr>
        <p:blipFill>
          <a:blip r:embed="rId5"/>
          <a:stretch>
            <a:fillRect/>
          </a:stretch>
        </p:blipFill>
        <p:spPr>
          <a:xfrm>
            <a:off x="1243215" y="2009531"/>
            <a:ext cx="978348" cy="837652"/>
          </a:xfrm>
          <a:prstGeom prst="rect">
            <a:avLst/>
          </a:prstGeom>
        </p:spPr>
      </p:pic>
      <p:sp>
        <p:nvSpPr>
          <p:cNvPr id="5" name="TextBox 4"/>
          <p:cNvSpPr txBox="1"/>
          <p:nvPr/>
        </p:nvSpPr>
        <p:spPr>
          <a:xfrm>
            <a:off x="549275" y="2009531"/>
            <a:ext cx="8042276" cy="769441"/>
          </a:xfrm>
          <a:prstGeom prst="rect">
            <a:avLst/>
          </a:prstGeom>
          <a:noFill/>
        </p:spPr>
        <p:txBody>
          <a:bodyPr wrap="square" rtlCol="0">
            <a:spAutoFit/>
          </a:bodyPr>
          <a:lstStyle/>
          <a:p>
            <a:r>
              <a:rPr lang="en-US" sz="4400" dirty="0" smtClean="0">
                <a:latin typeface="Handwriting - Dakota"/>
                <a:cs typeface="Handwriting - Dakota"/>
              </a:rPr>
              <a:t>I 		 NATURE</a:t>
            </a:r>
          </a:p>
        </p:txBody>
      </p:sp>
      <p:sp>
        <p:nvSpPr>
          <p:cNvPr id="6" name="TextBox 5"/>
          <p:cNvSpPr txBox="1"/>
          <p:nvPr/>
        </p:nvSpPr>
        <p:spPr>
          <a:xfrm>
            <a:off x="549274" y="3600226"/>
            <a:ext cx="8042277" cy="769441"/>
          </a:xfrm>
          <a:prstGeom prst="rect">
            <a:avLst/>
          </a:prstGeom>
          <a:noFill/>
        </p:spPr>
        <p:txBody>
          <a:bodyPr wrap="square" rtlCol="0">
            <a:spAutoFit/>
          </a:bodyPr>
          <a:lstStyle/>
          <a:p>
            <a:r>
              <a:rPr lang="en-US" sz="4400" dirty="0" smtClean="0">
                <a:latin typeface="Handwriting - Dakota"/>
                <a:cs typeface="Handwriting - Dakota"/>
              </a:rPr>
              <a:t>Giving Back is IMPORTANT</a:t>
            </a:r>
            <a:endParaRPr lang="en-US" sz="4400" dirty="0">
              <a:latin typeface="Handwriting - Dakota"/>
              <a:cs typeface="Handwriting - Dakota"/>
            </a:endParaRPr>
          </a:p>
        </p:txBody>
      </p:sp>
      <p:pic>
        <p:nvPicPr>
          <p:cNvPr id="7" name="0608081714.jpg" descr="/Users/shelleyswartz/Downloads/0608081714.jpg"/>
          <p:cNvPicPr>
            <a:picLocks noChangeAspect="1"/>
          </p:cNvPicPr>
          <p:nvPr/>
        </p:nvPicPr>
        <p:blipFill>
          <a:blip r:embed="rId6" r:link="rId7"/>
          <a:stretch>
            <a:fillRect/>
          </a:stretch>
        </p:blipFill>
        <p:spPr>
          <a:xfrm>
            <a:off x="3342020" y="4701545"/>
            <a:ext cx="2333425" cy="1750069"/>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7"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3000"/>
                                        <p:tgtEl>
                                          <p:spTgt spid="5"/>
                                        </p:tgtEl>
                                      </p:cBhvr>
                                    </p:animEffect>
                                    <p:anim calcmode="lin" valueType="num">
                                      <p:cBhvr>
                                        <p:cTn id="13" dur="3000" fill="hold"/>
                                        <p:tgtEl>
                                          <p:spTgt spid="5"/>
                                        </p:tgtEl>
                                        <p:attrNameLst>
                                          <p:attrName>ppt_x</p:attrName>
                                        </p:attrNameLst>
                                      </p:cBhvr>
                                      <p:tavLst>
                                        <p:tav tm="0">
                                          <p:val>
                                            <p:strVal val="#ppt_x"/>
                                          </p:val>
                                        </p:tav>
                                        <p:tav tm="100000">
                                          <p:val>
                                            <p:strVal val="#ppt_x"/>
                                          </p:val>
                                        </p:tav>
                                      </p:tavLst>
                                    </p:anim>
                                    <p:anim calcmode="lin" valueType="num">
                                      <p:cBhvr>
                                        <p:cTn id="14" dur="3000" fill="hold"/>
                                        <p:tgtEl>
                                          <p:spTgt spid="5"/>
                                        </p:tgtEl>
                                        <p:attrNameLst>
                                          <p:attrName>ppt_y</p:attrName>
                                        </p:attrNameLst>
                                      </p:cBhvr>
                                      <p:tavLst>
                                        <p:tav tm="0">
                                          <p:val>
                                            <p:strVal val="#ppt_y-.1"/>
                                          </p:val>
                                        </p:tav>
                                        <p:tav tm="100000">
                                          <p:val>
                                            <p:strVal val="#ppt_y"/>
                                          </p:val>
                                        </p:tav>
                                      </p:tavLst>
                                    </p:anim>
                                  </p:childTnLst>
                                </p:cTn>
                              </p:par>
                              <p:par>
                                <p:cTn id="15" presetID="2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3000"/>
                                        <p:tgtEl>
                                          <p:spTgt spid="4"/>
                                        </p:tgtEl>
                                      </p:cBhvr>
                                    </p:animEffect>
                                  </p:childTnLst>
                                  <p:subTnLst>
                                    <p:audio>
                                      <p:cMediaNode>
                                        <p:cTn display="0" masterRel="sameClick">
                                          <p:stCondLst>
                                            <p:cond evt="begin" delay="0">
                                              <p:tn val="15"/>
                                            </p:cond>
                                          </p:stCondLst>
                                          <p:endCondLst>
                                            <p:cond evt="onStopAudio" delay="0">
                                              <p:tgtEl>
                                                <p:sldTgt/>
                                              </p:tgtEl>
                                            </p:cond>
                                          </p:endCondLst>
                                        </p:cTn>
                                        <p:tgtEl>
                                          <p:sndTgt r:embed="rId3" name="Yeehaw"/>
                                        </p:tgtEl>
                                      </p:cMediaNode>
                                    </p:audio>
                                  </p:sub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2000"/>
                                        <p:tgtEl>
                                          <p:spTgt spid="6"/>
                                        </p:tgtEl>
                                      </p:cBhvr>
                                    </p:animEffect>
                                    <p:anim calcmode="lin" valueType="num">
                                      <p:cBhvr>
                                        <p:cTn id="23" dur="2000" fill="hold"/>
                                        <p:tgtEl>
                                          <p:spTgt spid="6"/>
                                        </p:tgtEl>
                                        <p:attrNameLst>
                                          <p:attrName>ppt_x</p:attrName>
                                        </p:attrNameLst>
                                      </p:cBhvr>
                                      <p:tavLst>
                                        <p:tav tm="0">
                                          <p:val>
                                            <p:strVal val="#ppt_x"/>
                                          </p:val>
                                        </p:tav>
                                        <p:tav tm="100000">
                                          <p:val>
                                            <p:strVal val="#ppt_x"/>
                                          </p:val>
                                        </p:tav>
                                      </p:tavLst>
                                    </p:anim>
                                    <p:anim calcmode="lin" valueType="num">
                                      <p:cBhvr>
                                        <p:cTn id="24" dur="200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8" accel="50000" decel="5000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2000" fill="hold"/>
                                        <p:tgtEl>
                                          <p:spTgt spid="7"/>
                                        </p:tgtEl>
                                        <p:attrNameLst>
                                          <p:attrName>ppt_x</p:attrName>
                                        </p:attrNameLst>
                                      </p:cBhvr>
                                      <p:tavLst>
                                        <p:tav tm="0">
                                          <p:val>
                                            <p:strVal val="0-#ppt_w/2"/>
                                          </p:val>
                                        </p:tav>
                                        <p:tav tm="100000">
                                          <p:val>
                                            <p:strVal val="#ppt_x"/>
                                          </p:val>
                                        </p:tav>
                                      </p:tavLst>
                                    </p:anim>
                                    <p:anim calcmode="lin" valueType="num">
                                      <p:cBhvr additive="base">
                                        <p:cTn id="29" dur="2000" fill="hold"/>
                                        <p:tgtEl>
                                          <p:spTgt spid="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4" name="Whoosh"/>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1" dirty="0" smtClean="0">
                <a:latin typeface="Marker Felt"/>
                <a:cs typeface="Marker Felt"/>
              </a:rPr>
              <a:t>Why I teach?</a:t>
            </a:r>
            <a:endParaRPr lang="en-US" sz="6000" b="1" dirty="0">
              <a:latin typeface="Marker Felt"/>
              <a:cs typeface="Marker Felt"/>
            </a:endParaRPr>
          </a:p>
        </p:txBody>
      </p:sp>
      <p:sp>
        <p:nvSpPr>
          <p:cNvPr id="3" name="Content Placeholder 2"/>
          <p:cNvSpPr>
            <a:spLocks noGrp="1"/>
          </p:cNvSpPr>
          <p:nvPr>
            <p:ph idx="1"/>
          </p:nvPr>
        </p:nvSpPr>
        <p:spPr>
          <a:xfrm>
            <a:off x="549275" y="2263726"/>
            <a:ext cx="8042276" cy="826403"/>
          </a:xfrm>
        </p:spPr>
        <p:txBody>
          <a:bodyPr>
            <a:normAutofit/>
          </a:bodyPr>
          <a:lstStyle/>
          <a:p>
            <a:pPr algn="ctr">
              <a:buNone/>
            </a:pPr>
            <a:r>
              <a:rPr lang="en-US" sz="4400" b="1" dirty="0" smtClean="0">
                <a:solidFill>
                  <a:schemeClr val="tx1"/>
                </a:solidFill>
                <a:latin typeface="Handwriting - Dakota"/>
                <a:cs typeface="Handwriting - Dakota"/>
              </a:rPr>
              <a:t>I love learning</a:t>
            </a:r>
            <a:endParaRPr lang="en-US" sz="4400" b="1" dirty="0">
              <a:solidFill>
                <a:schemeClr val="tx1"/>
              </a:solidFill>
              <a:latin typeface="Handwriting - Dakota"/>
              <a:cs typeface="Handwriting - Dakota"/>
            </a:endParaRPr>
          </a:p>
        </p:txBody>
      </p:sp>
      <p:sp>
        <p:nvSpPr>
          <p:cNvPr id="4" name="TextBox 3"/>
          <p:cNvSpPr txBox="1"/>
          <p:nvPr/>
        </p:nvSpPr>
        <p:spPr>
          <a:xfrm>
            <a:off x="549275" y="4364985"/>
            <a:ext cx="8042276" cy="769441"/>
          </a:xfrm>
          <a:prstGeom prst="rect">
            <a:avLst/>
          </a:prstGeom>
          <a:noFill/>
        </p:spPr>
        <p:txBody>
          <a:bodyPr wrap="square" rtlCol="0">
            <a:spAutoFit/>
          </a:bodyPr>
          <a:lstStyle/>
          <a:p>
            <a:pPr algn="ctr"/>
            <a:r>
              <a:rPr lang="en-US" sz="4400" dirty="0" smtClean="0">
                <a:latin typeface="Handwriting - Dakota"/>
                <a:cs typeface="Handwriting - Dakota"/>
              </a:rPr>
              <a:t>FCS</a:t>
            </a:r>
            <a:r>
              <a:rPr lang="en-US" sz="4400" dirty="0" smtClean="0">
                <a:latin typeface="Handwriting - Dakota"/>
                <a:cs typeface="Handwriting - Dakota"/>
              </a:rPr>
              <a:t> is </a:t>
            </a:r>
            <a:r>
              <a:rPr lang="en-US" sz="4400" dirty="0" smtClean="0">
                <a:latin typeface="Handwriting - Dakota"/>
                <a:cs typeface="Handwriting - Dakota"/>
              </a:rPr>
              <a:t>LIFE Education</a:t>
            </a:r>
            <a:endParaRPr lang="en-US" sz="4400" dirty="0">
              <a:latin typeface="Handwriting - Dakota"/>
              <a:cs typeface="Handwriting - Dakota"/>
            </a:endParaRPr>
          </a:p>
        </p:txBody>
      </p:sp>
      <p:pic>
        <p:nvPicPr>
          <p:cNvPr id="5" name="Picture 4"/>
          <p:cNvPicPr>
            <a:picLocks noChangeAspect="1"/>
          </p:cNvPicPr>
          <p:nvPr/>
        </p:nvPicPr>
        <mc:AlternateContent>
          <mc:Choice xmlns:ma="http://schemas.microsoft.com/office/mac/drawingml/2008/main" Requires="ma">
            <p:blipFill>
              <a:blip r:embed="rId4"/>
              <a:stretch>
                <a:fillRect/>
              </a:stretch>
            </p:blipFill>
          </mc:Choice>
          <mc:Fallback>
            <p:blipFill>
              <a:blip r:embed="rId5"/>
              <a:stretch>
                <a:fillRect/>
              </a:stretch>
            </p:blipFill>
          </mc:Fallback>
        </mc:AlternateContent>
        <p:spPr>
          <a:xfrm>
            <a:off x="549275" y="2468965"/>
            <a:ext cx="1968500" cy="1511300"/>
          </a:xfrm>
          <a:prstGeom prst="rect">
            <a:avLst/>
          </a:prstGeom>
        </p:spPr>
      </p:pic>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Drum Roll"/>
                                        </p:tgtEl>
                                      </p:cMediaNode>
                                    </p:audio>
                                  </p:subTnLst>
                                </p:cTn>
                              </p:par>
                            </p:childTnLst>
                          </p:cTn>
                        </p:par>
                        <p:par>
                          <p:cTn id="9" fill="hold">
                            <p:stCondLst>
                              <p:cond delay="1000"/>
                            </p:stCondLst>
                            <p:childTnLst>
                              <p:par>
                                <p:cTn id="10" presetID="47" presetClass="entr" presetSubtype="0" fill="hold" grpId="0" nodeType="afterEffect">
                                  <p:stCondLst>
                                    <p:cond delay="0"/>
                                  </p:stCondLst>
                                  <p:iterate type="lt">
                                    <p:tmPct val="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0"/>
                                        <p:tgtEl>
                                          <p:spTgt spid="3">
                                            <p:txEl>
                                              <p:pRg st="0" end="0"/>
                                            </p:txEl>
                                          </p:spTgt>
                                        </p:tgtEl>
                                      </p:cBhvr>
                                    </p:animEffect>
                                    <p:anim calcmode="lin" valueType="num">
                                      <p:cBhvr>
                                        <p:cTn id="13"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4000"/>
                            </p:stCondLst>
                            <p:childTnLst>
                              <p:par>
                                <p:cTn id="16" presetID="34" presetClass="emph" presetSubtype="0" fill="hold" grpId="1" nodeType="afterEffect">
                                  <p:stCondLst>
                                    <p:cond delay="0"/>
                                  </p:stCondLst>
                                  <p:iterate type="lt">
                                    <p:tmPct val="10000"/>
                                  </p:iterate>
                                  <p:childTnLst>
                                    <p:animMotion origin="layout" path="M 0.0 0.0 L 0.0 -0.07213" pathEditMode="relative" ptsTypes="">
                                      <p:cBhvr>
                                        <p:cTn id="17" dur="1000" accel="50000" decel="50000" autoRev="1" fill="hold">
                                          <p:stCondLst>
                                            <p:cond delay="0"/>
                                          </p:stCondLst>
                                        </p:cTn>
                                        <p:tgtEl>
                                          <p:spTgt spid="3">
                                            <p:txEl>
                                              <p:pRg st="0" end="0"/>
                                            </p:txEl>
                                          </p:spTgt>
                                        </p:tgtEl>
                                        <p:attrNameLst>
                                          <p:attrName>ppt_x</p:attrName>
                                          <p:attrName>ppt_y</p:attrName>
                                        </p:attrNameLst>
                                      </p:cBhvr>
                                    </p:animMotion>
                                    <p:animRot by="1500000">
                                      <p:cBhvr>
                                        <p:cTn id="18" dur="500" fill="hold">
                                          <p:stCondLst>
                                            <p:cond delay="0"/>
                                          </p:stCondLst>
                                        </p:cTn>
                                        <p:tgtEl>
                                          <p:spTgt spid="3">
                                            <p:txEl>
                                              <p:pRg st="0" end="0"/>
                                            </p:txEl>
                                          </p:spTgt>
                                        </p:tgtEl>
                                        <p:attrNameLst>
                                          <p:attrName>r</p:attrName>
                                        </p:attrNameLst>
                                      </p:cBhvr>
                                    </p:animRot>
                                    <p:animRot by="-1500000">
                                      <p:cBhvr>
                                        <p:cTn id="19" dur="500" fill="hold">
                                          <p:stCondLst>
                                            <p:cond delay="500"/>
                                          </p:stCondLst>
                                        </p:cTn>
                                        <p:tgtEl>
                                          <p:spTgt spid="3">
                                            <p:txEl>
                                              <p:pRg st="0" end="0"/>
                                            </p:txEl>
                                          </p:spTgt>
                                        </p:tgtEl>
                                        <p:attrNameLst>
                                          <p:attrName>r</p:attrName>
                                        </p:attrNameLst>
                                      </p:cBhvr>
                                    </p:animRot>
                                    <p:animRot by="-1500000">
                                      <p:cBhvr>
                                        <p:cTn id="20" dur="500" fill="hold">
                                          <p:stCondLst>
                                            <p:cond delay="1000"/>
                                          </p:stCondLst>
                                        </p:cTn>
                                        <p:tgtEl>
                                          <p:spTgt spid="3">
                                            <p:txEl>
                                              <p:pRg st="0" end="0"/>
                                            </p:txEl>
                                          </p:spTgt>
                                        </p:tgtEl>
                                        <p:attrNameLst>
                                          <p:attrName>r</p:attrName>
                                        </p:attrNameLst>
                                      </p:cBhvr>
                                    </p:animRot>
                                    <p:animRot by="1500000">
                                      <p:cBhvr>
                                        <p:cTn id="21" dur="500" fill="hold">
                                          <p:stCondLst>
                                            <p:cond delay="1500"/>
                                          </p:stCondLst>
                                        </p:cTn>
                                        <p:tgtEl>
                                          <p:spTgt spid="3">
                                            <p:txEl>
                                              <p:pRg st="0" end="0"/>
                                            </p:txEl>
                                          </p:spTgt>
                                        </p:tgtEl>
                                        <p:attrNameLst>
                                          <p:attrName>r</p:attrName>
                                        </p:attrNameLst>
                                      </p:cBhvr>
                                    </p:animRot>
                                  </p:childTnLst>
                                </p:cTn>
                              </p:par>
                              <p:par>
                                <p:cTn id="22" presetID="26"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80">
                                          <p:stCondLst>
                                            <p:cond delay="0"/>
                                          </p:stCondLst>
                                        </p:cTn>
                                        <p:tgtEl>
                                          <p:spTgt spid="5"/>
                                        </p:tgtEl>
                                      </p:cBhvr>
                                    </p:animEffect>
                                    <p:anim calcmode="lin" valueType="num">
                                      <p:cBhvr>
                                        <p:cTn id="25"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0" dur="26">
                                          <p:stCondLst>
                                            <p:cond delay="650"/>
                                          </p:stCondLst>
                                        </p:cTn>
                                        <p:tgtEl>
                                          <p:spTgt spid="5"/>
                                        </p:tgtEl>
                                      </p:cBhvr>
                                      <p:to x="100000" y="60000"/>
                                    </p:animScale>
                                    <p:animScale>
                                      <p:cBhvr>
                                        <p:cTn id="31" dur="166" decel="50000">
                                          <p:stCondLst>
                                            <p:cond delay="676"/>
                                          </p:stCondLst>
                                        </p:cTn>
                                        <p:tgtEl>
                                          <p:spTgt spid="5"/>
                                        </p:tgtEl>
                                      </p:cBhvr>
                                      <p:to x="100000" y="100000"/>
                                    </p:animScale>
                                    <p:animScale>
                                      <p:cBhvr>
                                        <p:cTn id="32" dur="26">
                                          <p:stCondLst>
                                            <p:cond delay="1312"/>
                                          </p:stCondLst>
                                        </p:cTn>
                                        <p:tgtEl>
                                          <p:spTgt spid="5"/>
                                        </p:tgtEl>
                                      </p:cBhvr>
                                      <p:to x="100000" y="80000"/>
                                    </p:animScale>
                                    <p:animScale>
                                      <p:cBhvr>
                                        <p:cTn id="33" dur="166" decel="50000">
                                          <p:stCondLst>
                                            <p:cond delay="1338"/>
                                          </p:stCondLst>
                                        </p:cTn>
                                        <p:tgtEl>
                                          <p:spTgt spid="5"/>
                                        </p:tgtEl>
                                      </p:cBhvr>
                                      <p:to x="100000" y="100000"/>
                                    </p:animScale>
                                    <p:animScale>
                                      <p:cBhvr>
                                        <p:cTn id="34" dur="26">
                                          <p:stCondLst>
                                            <p:cond delay="1642"/>
                                          </p:stCondLst>
                                        </p:cTn>
                                        <p:tgtEl>
                                          <p:spTgt spid="5"/>
                                        </p:tgtEl>
                                      </p:cBhvr>
                                      <p:to x="100000" y="90000"/>
                                    </p:animScale>
                                    <p:animScale>
                                      <p:cBhvr>
                                        <p:cTn id="35" dur="166" decel="50000">
                                          <p:stCondLst>
                                            <p:cond delay="1668"/>
                                          </p:stCondLst>
                                        </p:cTn>
                                        <p:tgtEl>
                                          <p:spTgt spid="5"/>
                                        </p:tgtEl>
                                      </p:cBhvr>
                                      <p:to x="100000" y="100000"/>
                                    </p:animScale>
                                    <p:animScale>
                                      <p:cBhvr>
                                        <p:cTn id="36" dur="26">
                                          <p:stCondLst>
                                            <p:cond delay="1808"/>
                                          </p:stCondLst>
                                        </p:cTn>
                                        <p:tgtEl>
                                          <p:spTgt spid="5"/>
                                        </p:tgtEl>
                                      </p:cBhvr>
                                      <p:to x="100000" y="95000"/>
                                    </p:animScale>
                                    <p:animScale>
                                      <p:cBhvr>
                                        <p:cTn id="37" dur="166" decel="50000">
                                          <p:stCondLst>
                                            <p:cond delay="1834"/>
                                          </p:stCondLst>
                                        </p:cTn>
                                        <p:tgtEl>
                                          <p:spTgt spid="5"/>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2000"/>
                                        <p:tgtEl>
                                          <p:spTgt spid="4"/>
                                        </p:tgtEl>
                                      </p:cBhvr>
                                    </p:animEffect>
                                    <p:anim calcmode="lin" valueType="num">
                                      <p:cBhvr>
                                        <p:cTn id="43" dur="2000" fill="hold"/>
                                        <p:tgtEl>
                                          <p:spTgt spid="4"/>
                                        </p:tgtEl>
                                        <p:attrNameLst>
                                          <p:attrName>ppt_x</p:attrName>
                                        </p:attrNameLst>
                                      </p:cBhvr>
                                      <p:tavLst>
                                        <p:tav tm="0">
                                          <p:val>
                                            <p:strVal val="#ppt_x"/>
                                          </p:val>
                                        </p:tav>
                                        <p:tav tm="100000">
                                          <p:val>
                                            <p:strVal val="#ppt_x"/>
                                          </p:val>
                                        </p:tav>
                                      </p:tavLst>
                                    </p:anim>
                                    <p:anim calcmode="lin" valueType="num">
                                      <p:cBhvr>
                                        <p:cTn id="44" dur="2000" fill="hold"/>
                                        <p:tgtEl>
                                          <p:spTgt spid="4"/>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0" presetClass="path" presetSubtype="0" accel="50000" decel="50000" fill="hold" nodeType="afterEffect">
                                  <p:stCondLst>
                                    <p:cond delay="0"/>
                                  </p:stCondLst>
                                  <p:childTnLst>
                                    <p:animMotion origin="layout" path="M 8.40862E-6 5.47074E-6 C -0.08825 0.08421 -0.17633 0.16841 -0.19284 0.2348 C -0.20934 0.30119 -0.15305 0.36896 -0.09954 0.39788 C -0.04603 0.42679 0.00261 0.40644 0.12874 0.40875 C 0.25487 0.41106 0.56967 0.41106 0.65775 0.41153 " pathEditMode="relative" ptsTypes="aaaaA">
                                      <p:cBhvr>
                                        <p:cTn id="47"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build="p"/>
      <p:bldP spid="4"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6000" b="1" dirty="0" smtClean="0">
                <a:latin typeface="Marker Felt"/>
                <a:cs typeface="Marker Felt"/>
              </a:rPr>
              <a:t>What can you expect?</a:t>
            </a:r>
            <a:endParaRPr lang="en-US" sz="6000" b="1" dirty="0">
              <a:latin typeface="Marker Felt"/>
              <a:cs typeface="Marker Felt"/>
            </a:endParaRPr>
          </a:p>
        </p:txBody>
      </p:sp>
      <p:sp>
        <p:nvSpPr>
          <p:cNvPr id="3" name="Content Placeholder 2"/>
          <p:cNvSpPr>
            <a:spLocks noGrp="1"/>
          </p:cNvSpPr>
          <p:nvPr>
            <p:ph idx="1"/>
          </p:nvPr>
        </p:nvSpPr>
        <p:spPr>
          <a:xfrm>
            <a:off x="549275" y="2320598"/>
            <a:ext cx="8042276" cy="959108"/>
          </a:xfrm>
        </p:spPr>
        <p:txBody>
          <a:bodyPr>
            <a:noAutofit/>
          </a:bodyPr>
          <a:lstStyle/>
          <a:p>
            <a:pPr>
              <a:buNone/>
            </a:pPr>
            <a:r>
              <a:rPr lang="en-US" sz="4400" dirty="0" smtClean="0">
                <a:solidFill>
                  <a:schemeClr val="tx1"/>
                </a:solidFill>
                <a:latin typeface="Handwriting - Dakota"/>
                <a:cs typeface="Handwriting - Dakota"/>
              </a:rPr>
              <a:t>Tons of </a:t>
            </a:r>
            <a:r>
              <a:rPr lang="en-US" sz="4400" dirty="0" smtClean="0">
                <a:solidFill>
                  <a:schemeClr val="tx1"/>
                </a:solidFill>
                <a:latin typeface="Handwriting - Dakota"/>
                <a:cs typeface="Handwriting - Dakota"/>
              </a:rPr>
              <a:t>fun and learning</a:t>
            </a:r>
            <a:endParaRPr lang="en-US" sz="4400" dirty="0">
              <a:solidFill>
                <a:schemeClr val="tx1"/>
              </a:solidFill>
              <a:latin typeface="Handwriting - Dakota"/>
              <a:cs typeface="Handwriting - Dakota"/>
            </a:endParaRPr>
          </a:p>
        </p:txBody>
      </p:sp>
      <p:sp>
        <p:nvSpPr>
          <p:cNvPr id="4" name="TextBox 3"/>
          <p:cNvSpPr txBox="1"/>
          <p:nvPr/>
        </p:nvSpPr>
        <p:spPr>
          <a:xfrm>
            <a:off x="568231" y="4113852"/>
            <a:ext cx="7450244" cy="769441"/>
          </a:xfrm>
          <a:prstGeom prst="rect">
            <a:avLst/>
          </a:prstGeom>
          <a:noFill/>
        </p:spPr>
        <p:txBody>
          <a:bodyPr wrap="square" rtlCol="0">
            <a:spAutoFit/>
          </a:bodyPr>
          <a:lstStyle/>
          <a:p>
            <a:r>
              <a:rPr lang="en-US" sz="4400" dirty="0" smtClean="0">
                <a:latin typeface="Handwriting - Dakota"/>
                <a:cs typeface="Handwriting - Dakota"/>
              </a:rPr>
              <a:t>Effort gets you FAR</a:t>
            </a:r>
            <a:endParaRPr lang="en-US" sz="4400" dirty="0">
              <a:latin typeface="Handwriting - Dakota"/>
              <a:cs typeface="Handwriting - Dakota"/>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7" presetClass="entr" presetSubtype="0" fill="hold" grpId="0" nodeType="afterEffect">
                                  <p:stCondLst>
                                    <p:cond delay="0"/>
                                  </p:stCondLst>
                                  <p:iterate type="lt">
                                    <p:tmPct val="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0"/>
                                        <p:tgtEl>
                                          <p:spTgt spid="3">
                                            <p:txEl>
                                              <p:pRg st="0" end="0"/>
                                            </p:txEl>
                                          </p:spTgt>
                                        </p:tgtEl>
                                      </p:cBhvr>
                                    </p:animEffect>
                                    <p:anim calcmode="lin" valueType="num">
                                      <p:cBhvr>
                                        <p:cTn id="13"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4000"/>
                            </p:stCondLst>
                            <p:childTnLst>
                              <p:par>
                                <p:cTn id="16" presetID="8" presetClass="emph" presetSubtype="0" accel="50000" decel="50000" fill="hold" grpId="1" nodeType="afterEffect">
                                  <p:stCondLst>
                                    <p:cond delay="0"/>
                                  </p:stCondLst>
                                  <p:iterate type="lt">
                                    <p:tmPct val="0"/>
                                  </p:iterate>
                                  <p:childTnLst>
                                    <p:animRot by="21600000">
                                      <p:cBhvr>
                                        <p:cTn id="17" dur="2000" fill="hold"/>
                                        <p:tgtEl>
                                          <p:spTgt spid="3">
                                            <p:txEl>
                                              <p:pRg st="0" end="0"/>
                                            </p:txEl>
                                          </p:spTgt>
                                        </p:tgtEl>
                                        <p:attrNameLst>
                                          <p:attrName>r</p:attrName>
                                        </p:attrNameLst>
                                      </p:cBhvr>
                                    </p:animRot>
                                  </p:childTnLst>
                                  <p:subTnLst>
                                    <p:audio>
                                      <p:cMediaNode>
                                        <p:cTn display="0" masterRel="sameClick">
                                          <p:stCondLst>
                                            <p:cond evt="begin" delay="0">
                                              <p:tn val="16"/>
                                            </p:cond>
                                          </p:stCondLst>
                                          <p:endCondLst>
                                            <p:cond evt="onStopAudio" delay="0">
                                              <p:tgtEl>
                                                <p:sldTgt/>
                                              </p:tgtEl>
                                            </p:cond>
                                          </p:endCondLst>
                                        </p:cTn>
                                        <p:tgtEl>
                                          <p:sndTgt r:embed="rId3" name="Man Laugh"/>
                                        </p:tgtEl>
                                      </p:cMediaNode>
                                    </p:audio>
                                  </p:subTnLst>
                                </p:cTn>
                              </p:par>
                            </p:childTnLst>
                          </p:cTn>
                        </p:par>
                      </p:childTnLst>
                    </p:cTn>
                  </p:par>
                  <p:par>
                    <p:cTn id="18" fill="hold">
                      <p:stCondLst>
                        <p:cond delay="indefinite"/>
                      </p:stCondLst>
                      <p:childTnLst>
                        <p:par>
                          <p:cTn id="19" fill="hold">
                            <p:stCondLst>
                              <p:cond delay="0"/>
                            </p:stCondLst>
                            <p:childTnLst>
                              <p:par>
                                <p:cTn id="20" presetID="47" presetClass="entr" presetSubtype="0" fill="hold" grpId="0" nodeType="clickEffect">
                                  <p:stCondLst>
                                    <p:cond delay="0"/>
                                  </p:stCondLst>
                                  <p:iterate type="lt">
                                    <p:tmPct val="0"/>
                                  </p:iterate>
                                  <p:childTnLst>
                                    <p:set>
                                      <p:cBhvr>
                                        <p:cTn id="21" dur="1" fill="hold">
                                          <p:stCondLst>
                                            <p:cond delay="0"/>
                                          </p:stCondLst>
                                        </p:cTn>
                                        <p:tgtEl>
                                          <p:spTgt spid="4"/>
                                        </p:tgtEl>
                                        <p:attrNameLst>
                                          <p:attrName>style.visibility</p:attrName>
                                        </p:attrNameLst>
                                      </p:cBhvr>
                                      <p:to>
                                        <p:strVal val="visible"/>
                                      </p:to>
                                    </p:set>
                                    <p:animEffect transition="in" filter="fade">
                                      <p:cBhvr>
                                        <p:cTn id="22" dur="2000"/>
                                        <p:tgtEl>
                                          <p:spTgt spid="4"/>
                                        </p:tgtEl>
                                      </p:cBhvr>
                                    </p:animEffect>
                                    <p:anim calcmode="lin" valueType="num">
                                      <p:cBhvr>
                                        <p:cTn id="23" dur="2000" fill="hold"/>
                                        <p:tgtEl>
                                          <p:spTgt spid="4"/>
                                        </p:tgtEl>
                                        <p:attrNameLst>
                                          <p:attrName>ppt_x</p:attrName>
                                        </p:attrNameLst>
                                      </p:cBhvr>
                                      <p:tavLst>
                                        <p:tav tm="0">
                                          <p:val>
                                            <p:strVal val="#ppt_x"/>
                                          </p:val>
                                        </p:tav>
                                        <p:tav tm="100000">
                                          <p:val>
                                            <p:strVal val="#ppt_x"/>
                                          </p:val>
                                        </p:tav>
                                      </p:tavLst>
                                    </p:anim>
                                    <p:anim calcmode="lin" valueType="num">
                                      <p:cBhvr>
                                        <p:cTn id="24" dur="2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31" presetClass="emph" presetSubtype="0" grpId="1" nodeType="afterEffect">
                                  <p:stCondLst>
                                    <p:cond delay="0"/>
                                  </p:stCondLst>
                                  <p:iterate type="lt">
                                    <p:tmAbs val="0"/>
                                  </p:iterate>
                                  <p:childTnLst>
                                    <p:set>
                                      <p:cBhvr override="childStyle">
                                        <p:cTn id="27" dur="3000" fill="hold"/>
                                        <p:tgtEl>
                                          <p:spTgt spid="4"/>
                                        </p:tgtEl>
                                        <p:attrNameLst>
                                          <p:attrName>style.color</p:attrName>
                                        </p:attrNameLst>
                                      </p:cBhvr>
                                      <p:to>
                                        <p:clrVal>
                                          <a:schemeClr val="accent2"/>
                                        </p:clrVal>
                                      </p:to>
                                    </p:set>
                                    <p:set>
                                      <p:cBhvr override="childStyle">
                                        <p:cTn id="28" dur="3000" fill="hold"/>
                                        <p:tgtEl>
                                          <p:spTgt spid="4"/>
                                        </p:tgtEl>
                                        <p:attrNameLst>
                                          <p:attrName>style.fontStyle</p:attrName>
                                        </p:attrNameLst>
                                      </p:cBhvr>
                                      <p:to>
                                        <p:strVal val="italic"/>
                                      </p:to>
                                    </p:set>
                                    <p:set>
                                      <p:cBhvr>
                                        <p:cTn id="29" dur="3000" fill="hold"/>
                                        <p:tgtEl>
                                          <p:spTgt spid="4"/>
                                        </p:tgtEl>
                                        <p:attrNameLst>
                                          <p:attrName>style.fontWeight</p:attrName>
                                        </p:attrNameLst>
                                      </p:cBhvr>
                                      <p:to>
                                        <p:strVal val="bold"/>
                                      </p:to>
                                    </p:set>
                                    <p:set>
                                      <p:cBhvr>
                                        <p:cTn id="30" dur="3000" fill="hold"/>
                                        <p:tgtEl>
                                          <p:spTgt spid="4"/>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build="p"/>
      <p:bldP spid="4" grpId="0"/>
      <p:bldP spid="4" grpId="1"/>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sz="6000" b="1" dirty="0" smtClean="0">
                <a:latin typeface="Marker Felt"/>
                <a:cs typeface="Marker Felt"/>
              </a:rPr>
              <a:t>Lastly remember…..</a:t>
            </a:r>
            <a:endParaRPr lang="en-US" dirty="0"/>
          </a:p>
        </p:txBody>
      </p:sp>
      <p:sp>
        <p:nvSpPr>
          <p:cNvPr id="3" name="Content Placeholder 2"/>
          <p:cNvSpPr>
            <a:spLocks noGrp="1"/>
          </p:cNvSpPr>
          <p:nvPr>
            <p:ph idx="1"/>
          </p:nvPr>
        </p:nvSpPr>
        <p:spPr>
          <a:xfrm>
            <a:off x="549275" y="2098713"/>
            <a:ext cx="8042276" cy="997024"/>
          </a:xfrm>
        </p:spPr>
        <p:txBody>
          <a:bodyPr>
            <a:noAutofit/>
          </a:bodyPr>
          <a:lstStyle/>
          <a:p>
            <a:pPr>
              <a:buNone/>
            </a:pPr>
            <a:r>
              <a:rPr lang="en-US" sz="4400" dirty="0" smtClean="0">
                <a:solidFill>
                  <a:srgbClr val="000000"/>
                </a:solidFill>
                <a:latin typeface="Handwriting - Dakota"/>
                <a:cs typeface="Handwriting - Dakota"/>
              </a:rPr>
              <a:t>Ms. S is APPROACHABLE</a:t>
            </a:r>
          </a:p>
          <a:p>
            <a:pPr>
              <a:buNone/>
            </a:pPr>
            <a:endParaRPr lang="en-US" sz="4400" dirty="0" smtClean="0">
              <a:latin typeface="Handwriting - Dakota"/>
              <a:cs typeface="Handwriting - Dakota"/>
            </a:endParaRPr>
          </a:p>
        </p:txBody>
      </p:sp>
      <p:sp>
        <p:nvSpPr>
          <p:cNvPr id="4" name="TextBox 3"/>
          <p:cNvSpPr txBox="1"/>
          <p:nvPr/>
        </p:nvSpPr>
        <p:spPr>
          <a:xfrm>
            <a:off x="549275" y="3355538"/>
            <a:ext cx="8042276" cy="1323439"/>
          </a:xfrm>
          <a:prstGeom prst="rect">
            <a:avLst/>
          </a:prstGeom>
          <a:noFill/>
        </p:spPr>
        <p:txBody>
          <a:bodyPr wrap="square" rtlCol="0">
            <a:spAutoFit/>
          </a:bodyPr>
          <a:lstStyle/>
          <a:p>
            <a:pPr>
              <a:buNone/>
            </a:pPr>
            <a:r>
              <a:rPr lang="en-US" sz="4400" dirty="0" smtClean="0">
                <a:latin typeface="Handwriting - Dakota"/>
                <a:cs typeface="Handwriting - Dakota"/>
              </a:rPr>
              <a:t>You are CAPABLE</a:t>
            </a:r>
          </a:p>
          <a:p>
            <a:pPr>
              <a:buNone/>
            </a:pPr>
            <a:endParaRPr lang="en-US" dirty="0" smtClean="0">
              <a:latin typeface="Handwriting - Dakota"/>
              <a:cs typeface="Handwriting - Dakota"/>
            </a:endParaRPr>
          </a:p>
          <a:p>
            <a:endParaRPr lang="en-US" dirty="0"/>
          </a:p>
        </p:txBody>
      </p:sp>
      <p:sp>
        <p:nvSpPr>
          <p:cNvPr id="5" name="TextBox 4"/>
          <p:cNvSpPr txBox="1"/>
          <p:nvPr/>
        </p:nvSpPr>
        <p:spPr>
          <a:xfrm>
            <a:off x="549275" y="4678977"/>
            <a:ext cx="5061762" cy="769441"/>
          </a:xfrm>
          <a:prstGeom prst="rect">
            <a:avLst/>
          </a:prstGeom>
          <a:noFill/>
        </p:spPr>
        <p:txBody>
          <a:bodyPr wrap="square" rtlCol="0">
            <a:spAutoFit/>
          </a:bodyPr>
          <a:lstStyle/>
          <a:p>
            <a:r>
              <a:rPr lang="en-US" sz="4400" dirty="0" smtClean="0">
                <a:latin typeface="Handwriting - Dakota"/>
                <a:cs typeface="Handwriting - Dakota"/>
              </a:rPr>
              <a:t>AND…………</a:t>
            </a:r>
            <a:endParaRPr lang="en-US" sz="4400" dirty="0">
              <a:latin typeface="Handwriting - Dakota"/>
              <a:cs typeface="Handwriting - Dakota"/>
            </a:endParaRPr>
          </a:p>
        </p:txBody>
      </p:sp>
      <p:pic>
        <p:nvPicPr>
          <p:cNvPr id="7" name="04 Three Little Birds.m4a">
            <a:hlinkClick r:id="" action="ppaction://media"/>
          </p:cNvPr>
          <p:cNvPicPr/>
          <p:nvPr>
            <a:quickTimeFile r:link="rId1"/>
          </p:nvPr>
        </p:nvPicPr>
        <p:blipFill>
          <a:blip r:embed="rId4"/>
          <a:stretch>
            <a:fillRect/>
          </a:stretch>
        </p:blipFill>
        <p:spPr>
          <a:xfrm>
            <a:off x="3241314" y="4749918"/>
            <a:ext cx="1524000" cy="698500"/>
          </a:xfrm>
          <a:prstGeom prst="rect">
            <a:avLst/>
          </a:prstGeom>
        </p:spPr>
      </p:pic>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7" presetClass="entr" presetSubtype="0" fill="hold" grpId="0" nodeType="afterEffect">
                                  <p:stCondLst>
                                    <p:cond delay="0"/>
                                  </p:stCondLst>
                                  <p:iterate type="lt">
                                    <p:tmPct val="0"/>
                                  </p:iterate>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3000"/>
                                        <p:tgtEl>
                                          <p:spTgt spid="3">
                                            <p:txEl>
                                              <p:pRg st="0" end="0"/>
                                            </p:txEl>
                                          </p:spTgt>
                                        </p:tgtEl>
                                      </p:cBhvr>
                                    </p:animEffect>
                                    <p:anim calcmode="lin" valueType="num">
                                      <p:cBhvr>
                                        <p:cTn id="13"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3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4000"/>
                            </p:stCondLst>
                            <p:childTnLst>
                              <p:par>
                                <p:cTn id="16" presetID="36" presetClass="emph" presetSubtype="0" fill="hold" grpId="1" nodeType="afterEffect">
                                  <p:stCondLst>
                                    <p:cond delay="0"/>
                                  </p:stCondLst>
                                  <p:iterate type="lt">
                                    <p:tmPct val="10000"/>
                                  </p:iterate>
                                  <p:childTnLst>
                                    <p:animScale>
                                      <p:cBhvr>
                                        <p:cTn id="17" dur="250" autoRev="1" fill="hold">
                                          <p:stCondLst>
                                            <p:cond delay="0"/>
                                          </p:stCondLst>
                                        </p:cTn>
                                        <p:tgtEl>
                                          <p:spTgt spid="3">
                                            <p:txEl>
                                              <p:pRg st="0" end="0"/>
                                            </p:txEl>
                                          </p:spTgt>
                                        </p:tgtEl>
                                      </p:cBhvr>
                                      <p:to x="80000" y="100000"/>
                                    </p:animScale>
                                    <p:anim by="(#ppt_w*0.10)" calcmode="lin" valueType="num">
                                      <p:cBhvr>
                                        <p:cTn id="18" dur="250" autoRev="1" fill="hold">
                                          <p:stCondLst>
                                            <p:cond delay="0"/>
                                          </p:stCondLst>
                                        </p:cTn>
                                        <p:tgtEl>
                                          <p:spTgt spid="3">
                                            <p:txEl>
                                              <p:pRg st="0" end="0"/>
                                            </p:txEl>
                                          </p:spTgt>
                                        </p:tgtEl>
                                        <p:attrNameLst>
                                          <p:attrName>ppt_x</p:attrName>
                                        </p:attrNameLst>
                                      </p:cBhvr>
                                    </p:anim>
                                    <p:anim by="(-#ppt_w*0.10)" calcmode="lin" valueType="num">
                                      <p:cBhvr>
                                        <p:cTn id="19" dur="250" autoRev="1" fill="hold">
                                          <p:stCondLst>
                                            <p:cond delay="0"/>
                                          </p:stCondLst>
                                        </p:cTn>
                                        <p:tgtEl>
                                          <p:spTgt spid="3">
                                            <p:txEl>
                                              <p:pRg st="0" end="0"/>
                                            </p:txEl>
                                          </p:spTgt>
                                        </p:tgtEl>
                                        <p:attrNameLst>
                                          <p:attrName>ppt_y</p:attrName>
                                        </p:attrNameLst>
                                      </p:cBhvr>
                                    </p:anim>
                                    <p:animRot by="-480000">
                                      <p:cBhvr>
                                        <p:cTn id="20" dur="250" autoRev="1" fill="hold">
                                          <p:stCondLst>
                                            <p:cond delay="0"/>
                                          </p:stCondLst>
                                        </p:cTn>
                                        <p:tgtEl>
                                          <p:spTgt spid="3">
                                            <p:txEl>
                                              <p:pRg st="0" end="0"/>
                                            </p:txEl>
                                          </p:spTgt>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2000"/>
                                        <p:tgtEl>
                                          <p:spTgt spid="4"/>
                                        </p:tgtEl>
                                      </p:cBhvr>
                                    </p:animEffect>
                                    <p:anim calcmode="lin" valueType="num">
                                      <p:cBhvr>
                                        <p:cTn id="26" dur="2000" fill="hold"/>
                                        <p:tgtEl>
                                          <p:spTgt spid="4"/>
                                        </p:tgtEl>
                                        <p:attrNameLst>
                                          <p:attrName>ppt_x</p:attrName>
                                        </p:attrNameLst>
                                      </p:cBhvr>
                                      <p:tavLst>
                                        <p:tav tm="0">
                                          <p:val>
                                            <p:strVal val="#ppt_x"/>
                                          </p:val>
                                        </p:tav>
                                        <p:tav tm="100000">
                                          <p:val>
                                            <p:strVal val="#ppt_x"/>
                                          </p:val>
                                        </p:tav>
                                      </p:tavLst>
                                    </p:anim>
                                    <p:anim calcmode="lin" valueType="num">
                                      <p:cBhvr>
                                        <p:cTn id="27" dur="2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31" presetClass="emph" presetSubtype="0" grpId="1" nodeType="afterEffect">
                                  <p:stCondLst>
                                    <p:cond delay="0"/>
                                  </p:stCondLst>
                                  <p:childTnLst>
                                    <p:set>
                                      <p:cBhvr override="childStyle">
                                        <p:cTn id="30" dur="500" fill="hold"/>
                                        <p:tgtEl>
                                          <p:spTgt spid="4"/>
                                        </p:tgtEl>
                                        <p:attrNameLst>
                                          <p:attrName>style.color</p:attrName>
                                        </p:attrNameLst>
                                      </p:cBhvr>
                                      <p:to>
                                        <p:clrVal>
                                          <a:schemeClr val="accent2"/>
                                        </p:clrVal>
                                      </p:to>
                                    </p:set>
                                    <p:set>
                                      <p:cBhvr override="childStyle">
                                        <p:cTn id="31" dur="500" fill="hold"/>
                                        <p:tgtEl>
                                          <p:spTgt spid="4"/>
                                        </p:tgtEl>
                                        <p:attrNameLst>
                                          <p:attrName>style.fontStyle</p:attrName>
                                        </p:attrNameLst>
                                      </p:cBhvr>
                                      <p:to>
                                        <p:strVal val="italic"/>
                                      </p:to>
                                    </p:set>
                                    <p:set>
                                      <p:cBhvr>
                                        <p:cTn id="32" dur="500" fill="hold"/>
                                        <p:tgtEl>
                                          <p:spTgt spid="4"/>
                                        </p:tgtEl>
                                        <p:attrNameLst>
                                          <p:attrName>style.fontWeight</p:attrName>
                                        </p:attrNameLst>
                                      </p:cBhvr>
                                      <p:to>
                                        <p:strVal val="bold"/>
                                      </p:to>
                                    </p:set>
                                    <p:set>
                                      <p:cBhvr>
                                        <p:cTn id="33" dur="500" fill="hold"/>
                                        <p:tgtEl>
                                          <p:spTgt spid="4"/>
                                        </p:tgtEl>
                                        <p:attrNameLst>
                                          <p:attrName>style.textDecorationUnderline</p:attrName>
                                        </p:attrNameLst>
                                      </p:cBhvr>
                                      <p:to>
                                        <p:strVal val="true"/>
                                      </p:to>
                                    </p:set>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2000"/>
                                        <p:tgtEl>
                                          <p:spTgt spid="5"/>
                                        </p:tgtEl>
                                      </p:cBhvr>
                                    </p:animEffect>
                                    <p:anim calcmode="lin" valueType="num">
                                      <p:cBhvr>
                                        <p:cTn id="39" dur="2000" fill="hold"/>
                                        <p:tgtEl>
                                          <p:spTgt spid="5"/>
                                        </p:tgtEl>
                                        <p:attrNameLst>
                                          <p:attrName>ppt_x</p:attrName>
                                        </p:attrNameLst>
                                      </p:cBhvr>
                                      <p:tavLst>
                                        <p:tav tm="0">
                                          <p:val>
                                            <p:strVal val="#ppt_x"/>
                                          </p:val>
                                        </p:tav>
                                        <p:tav tm="100000">
                                          <p:val>
                                            <p:strVal val="#ppt_x"/>
                                          </p:val>
                                        </p:tav>
                                      </p:tavLst>
                                    </p:anim>
                                    <p:anim calcmode="lin" valueType="num">
                                      <p:cBhvr>
                                        <p:cTn id="40" dur="2000" fill="hold"/>
                                        <p:tgtEl>
                                          <p:spTgt spid="5"/>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1" presetClass="mediacall" presetSubtype="0" fill="hold" nodeType="afterEffect">
                                  <p:stCondLst>
                                    <p:cond delay="0"/>
                                  </p:stCondLst>
                                  <p:childTnLst>
                                    <p:cmd type="call" cmd="playFrom(0.0)">
                                      <p:cBhvr>
                                        <p:cTn id="43" dur="18016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44" fill="hold" display="0">
                  <p:stCondLst>
                    <p:cond delay="indefinite"/>
                  </p:stCondLst>
                  <p:endCondLst>
                    <p:cond evt="onNext" delay="0">
                      <p:tgtEl>
                        <p:sldTgt/>
                      </p:tgtEl>
                    </p:cond>
                    <p:cond evt="onPrev" delay="0">
                      <p:tgtEl>
                        <p:sldTgt/>
                      </p:tgtEl>
                    </p:cond>
                  </p:endCondLst>
                </p:cTn>
                <p:tgtEl>
                  <p:spTgt spid="7"/>
                </p:tgtEl>
              </p:cMediaNode>
            </p:video>
            <p:seq concurrent="1" nextAc="seek">
              <p:cTn id="45" restart="whenNotActive" fill="hold" evtFilter="cancelBubble" nodeType="interactiveSeq">
                <p:stCondLst>
                  <p:cond evt="onClick" delay="0">
                    <p:tgtEl>
                      <p:spTgt spid="7"/>
                    </p:tgtEl>
                  </p:cond>
                </p:stCondLst>
                <p:endSync evt="end" delay="0">
                  <p:rtn val="all"/>
                </p:endSync>
                <p:childTnLst>
                  <p:par>
                    <p:cTn id="46" fill="hold">
                      <p:stCondLst>
                        <p:cond delay="0"/>
                      </p:stCondLst>
                      <p:childTnLst>
                        <p:par>
                          <p:cTn id="47" fill="hold">
                            <p:stCondLst>
                              <p:cond delay="0"/>
                            </p:stCondLst>
                            <p:childTnLst>
                              <p:par>
                                <p:cTn id="48" presetID="2" presetClass="mediacall" presetSubtype="0" fill="hold" nodeType="clickEffect">
                                  <p:stCondLst>
                                    <p:cond delay="0"/>
                                  </p:stCondLst>
                                  <p:childTnLst>
                                    <p:cmd type="call" cmd="togglePause">
                                      <p:cBhvr>
                                        <p:cTn id="49" dur="1" fill="hold"/>
                                        <p:tgtEl>
                                          <p:spTgt spid="7"/>
                                        </p:tgtEl>
                                      </p:cBhvr>
                                    </p:cmd>
                                  </p:childTnLst>
                                </p:cTn>
                              </p:par>
                            </p:childTnLst>
                          </p:cTn>
                        </p:par>
                      </p:childTnLst>
                    </p:cTn>
                  </p:par>
                </p:childTnLst>
              </p:cTn>
              <p:nextCondLst>
                <p:cond evt="onClick" delay="0">
                  <p:tgtEl>
                    <p:spTgt spid="7"/>
                  </p:tgtEl>
                </p:cond>
              </p:nextCondLst>
            </p:seq>
          </p:childTnLst>
        </p:cTn>
      </p:par>
    </p:tnLst>
    <p:bldLst>
      <p:bldP spid="2" grpId="0"/>
      <p:bldP spid="3" grpId="0" build="p"/>
      <p:bldP spid="3" grpId="1" build="p"/>
      <p:bldP spid="4" grpId="0"/>
      <p:bldP spid="4" grpId="1"/>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majorFont>
      <a:minorFont>
        <a:latin typeface="News Gothic MT"/>
        <a:ea typeface=""/>
        <a:cs typeface=""/>
        <a:font script="Jpan" typeface="ＭＳ Ｐゴシック"/>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253</TotalTime>
  <Words>626</Words>
  <Application>Microsoft Macintosh PowerPoint</Application>
  <PresentationFormat>On-screen Show (4:3)</PresentationFormat>
  <Paragraphs>35</Paragraphs>
  <Slides>7</Slides>
  <Notes>6</Notes>
  <HiddenSlides>0</HiddenSlides>
  <MMClips>1</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Breeze</vt:lpstr>
      <vt:lpstr>Lights, Camera, Action</vt:lpstr>
      <vt:lpstr>Hello</vt:lpstr>
      <vt:lpstr>A bit about ME</vt:lpstr>
      <vt:lpstr>Other passions</vt:lpstr>
      <vt:lpstr>Why I teach?</vt:lpstr>
      <vt:lpstr>What can you expect?</vt:lpstr>
      <vt:lpstr>Lastly remember…..</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Lights, Camera, Action</dc:title>
  <dc:creator>Shelley Swartz</dc:creator>
  <cp:lastModifiedBy>Shelley Swartz</cp:lastModifiedBy>
  <cp:revision>12</cp:revision>
  <dcterms:created xsi:type="dcterms:W3CDTF">2010-07-18T20:41:37Z</dcterms:created>
  <dcterms:modified xsi:type="dcterms:W3CDTF">2010-07-18T23:35:16Z</dcterms:modified>
</cp:coreProperties>
</file>